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5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B3311-5A8B-4EF7-B612-95E951F486F5}" type="doc">
      <dgm:prSet loTypeId="urn:microsoft.com/office/officeart/2005/8/layout/chevron2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ADE4492-FDD4-4071-95F2-17F28F89852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Ключевые</a:t>
          </a:r>
          <a:r>
            <a:rPr lang="ru-RU" sz="1400" dirty="0" smtClean="0"/>
            <a:t> </a:t>
          </a:r>
          <a:endParaRPr lang="ru-RU" sz="1400" dirty="0"/>
        </a:p>
      </dgm:t>
    </dgm:pt>
    <dgm:pt modelId="{6DB930A2-BD3E-44FB-B4D6-3DE98F98F41C}" type="parTrans" cxnId="{E8864BA6-5A81-4291-8427-B04552806C23}">
      <dgm:prSet/>
      <dgm:spPr/>
      <dgm:t>
        <a:bodyPr/>
        <a:lstStyle/>
        <a:p>
          <a:endParaRPr lang="ru-RU" sz="1200"/>
        </a:p>
      </dgm:t>
    </dgm:pt>
    <dgm:pt modelId="{2F2C4D48-16F1-4B46-850B-C8085F4DA77A}" type="sibTrans" cxnId="{E8864BA6-5A81-4291-8427-B04552806C23}">
      <dgm:prSet/>
      <dgm:spPr/>
      <dgm:t>
        <a:bodyPr/>
        <a:lstStyle/>
        <a:p>
          <a:endParaRPr lang="ru-RU" sz="1200"/>
        </a:p>
      </dgm:t>
    </dgm:pt>
    <dgm:pt modelId="{0FE9C428-0EE3-4223-9F68-40873323A1D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И </a:t>
          </a:r>
          <a:r>
            <a:rPr lang="ru-RU" sz="1600" b="1" dirty="0" err="1" smtClean="0">
              <a:solidFill>
                <a:srgbClr val="002060"/>
              </a:solidFill>
            </a:rPr>
            <a:t>н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д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и</a:t>
          </a:r>
          <a:r>
            <a:rPr lang="ru-RU" sz="1600" b="1" dirty="0" smtClean="0">
              <a:solidFill>
                <a:srgbClr val="002060"/>
              </a:solidFill>
            </a:rPr>
            <a:t> в и </a:t>
          </a:r>
          <a:r>
            <a:rPr lang="ru-RU" sz="1600" b="1" dirty="0" err="1" smtClean="0">
              <a:solidFill>
                <a:srgbClr val="002060"/>
              </a:solidFill>
            </a:rPr>
            <a:t>д</a:t>
          </a:r>
          <a:r>
            <a:rPr lang="ru-RU" sz="1600" b="1" dirty="0" smtClean="0">
              <a:solidFill>
                <a:srgbClr val="002060"/>
              </a:solidFill>
            </a:rPr>
            <a:t> у а л </a:t>
          </a:r>
          <a:r>
            <a:rPr lang="ru-RU" sz="1600" b="1" dirty="0" err="1" smtClean="0">
              <a:solidFill>
                <a:srgbClr val="002060"/>
              </a:solidFill>
            </a:rPr>
            <a:t>ь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н</a:t>
          </a:r>
          <a:r>
            <a:rPr lang="ru-RU" sz="1600" b="1" dirty="0" smtClean="0">
              <a:solidFill>
                <a:srgbClr val="002060"/>
              </a:solidFill>
            </a:rPr>
            <a:t> о с т </a:t>
          </a:r>
          <a:r>
            <a:rPr lang="ru-RU" sz="1600" b="1" dirty="0" err="1" smtClean="0">
              <a:solidFill>
                <a:srgbClr val="002060"/>
              </a:solidFill>
            </a:rPr>
            <a:t>ь</a:t>
          </a:r>
          <a:r>
            <a:rPr lang="ru-RU" sz="1600" b="1" dirty="0" smtClean="0">
              <a:solidFill>
                <a:srgbClr val="002060"/>
              </a:solidFill>
            </a:rPr>
            <a:t>     и      о б </a:t>
          </a:r>
          <a:r>
            <a:rPr lang="ru-RU" sz="1600" b="1" dirty="0" err="1" smtClean="0">
              <a:solidFill>
                <a:srgbClr val="002060"/>
              </a:solidFill>
            </a:rPr>
            <a:t>щ</a:t>
          </a:r>
          <a:r>
            <a:rPr lang="ru-RU" sz="1600" b="1" dirty="0" smtClean="0">
              <a:solidFill>
                <a:srgbClr val="002060"/>
              </a:solidFill>
            </a:rPr>
            <a:t> и т е л </a:t>
          </a:r>
          <a:r>
            <a:rPr lang="ru-RU" sz="1600" b="1" dirty="0" err="1" smtClean="0">
              <a:solidFill>
                <a:srgbClr val="002060"/>
              </a:solidFill>
            </a:rPr>
            <a:t>ь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н</a:t>
          </a:r>
          <a:r>
            <a:rPr lang="ru-RU" sz="1600" b="1" dirty="0" smtClean="0">
              <a:solidFill>
                <a:srgbClr val="002060"/>
              </a:solidFill>
            </a:rPr>
            <a:t> о с т </a:t>
          </a:r>
          <a:r>
            <a:rPr lang="ru-RU" sz="1600" b="1" dirty="0" err="1" smtClean="0">
              <a:solidFill>
                <a:srgbClr val="002060"/>
              </a:solidFill>
            </a:rPr>
            <a:t>ь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endParaRPr lang="ru-RU" sz="1600" b="1" dirty="0">
            <a:solidFill>
              <a:srgbClr val="002060"/>
            </a:solidFill>
          </a:endParaRPr>
        </a:p>
      </dgm:t>
    </dgm:pt>
    <dgm:pt modelId="{E947A8C9-634D-4956-80A0-1A9C880EB712}" type="parTrans" cxnId="{960CE39F-5C9C-401C-8E18-237BCEAE450D}">
      <dgm:prSet/>
      <dgm:spPr/>
      <dgm:t>
        <a:bodyPr/>
        <a:lstStyle/>
        <a:p>
          <a:endParaRPr lang="ru-RU" sz="1200"/>
        </a:p>
      </dgm:t>
    </dgm:pt>
    <dgm:pt modelId="{ACD38869-8FBC-43A5-B563-28346BEAAB30}" type="sibTrans" cxnId="{960CE39F-5C9C-401C-8E18-237BCEAE450D}">
      <dgm:prSet/>
      <dgm:spPr/>
      <dgm:t>
        <a:bodyPr/>
        <a:lstStyle/>
        <a:p>
          <a:endParaRPr lang="ru-RU" sz="1200"/>
        </a:p>
      </dgm:t>
    </dgm:pt>
    <dgm:pt modelId="{BAC3A72F-0D54-4240-AA09-20A5D58E719D}">
      <dgm:prSet phldrT="[Текст]" custT="1"/>
      <dgm:spPr/>
      <dgm:t>
        <a:bodyPr/>
        <a:lstStyle/>
        <a:p>
          <a:endParaRPr lang="ru-RU" sz="1400" dirty="0" smtClean="0">
            <a:solidFill>
              <a:schemeClr val="tx1"/>
            </a:solidFill>
            <a:latin typeface="+mn-lt"/>
            <a:ea typeface="Times New Roman" pitchFamily="18" charset="0"/>
            <a:cs typeface="Helvetica"/>
          </a:endParaRPr>
        </a:p>
        <a:p>
          <a:r>
            <a:rPr lang="ru-RU" sz="1400" dirty="0" smtClean="0">
              <a:solidFill>
                <a:schemeClr val="tx1"/>
              </a:solidFill>
              <a:latin typeface="+mn-lt"/>
              <a:ea typeface="Times New Roman" pitchFamily="18" charset="0"/>
              <a:cs typeface="Helvetica"/>
            </a:rPr>
            <a:t>п</a:t>
          </a:r>
          <a:r>
            <a:rPr lang="ru-RU" sz="1400" b="1" dirty="0" smtClean="0">
              <a:solidFill>
                <a:schemeClr val="tx1"/>
              </a:solidFill>
              <a:latin typeface="+mn-lt"/>
              <a:ea typeface="Times New Roman" pitchFamily="18" charset="0"/>
              <a:cs typeface="Helvetica"/>
            </a:rPr>
            <a:t>онятия</a:t>
          </a:r>
          <a:r>
            <a:rPr lang="ru-RU" sz="1400" dirty="0" smtClean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Helvetica"/>
            </a:rPr>
            <a:t>, </a:t>
          </a:r>
          <a:endParaRPr lang="ru-RU" sz="1400" dirty="0"/>
        </a:p>
      </dgm:t>
    </dgm:pt>
    <dgm:pt modelId="{C9538177-6AA1-45B3-9D45-A7356A761343}" type="parTrans" cxnId="{7FFF01A7-8598-4C43-A3AB-84684880D797}">
      <dgm:prSet/>
      <dgm:spPr/>
      <dgm:t>
        <a:bodyPr/>
        <a:lstStyle/>
        <a:p>
          <a:endParaRPr lang="ru-RU" sz="1200"/>
        </a:p>
      </dgm:t>
    </dgm:pt>
    <dgm:pt modelId="{155ECF4D-51B0-4550-95CB-48F177C6BCAD}" type="sibTrans" cxnId="{7FFF01A7-8598-4C43-A3AB-84684880D797}">
      <dgm:prSet/>
      <dgm:spPr/>
      <dgm:t>
        <a:bodyPr/>
        <a:lstStyle/>
        <a:p>
          <a:endParaRPr lang="ru-RU" sz="1200"/>
        </a:p>
      </dgm:t>
    </dgm:pt>
    <dgm:pt modelId="{EACC80C5-7D9A-49DD-AEEF-3C81ECFB783D}">
      <dgm:prSet phldrT="[Текст]" custT="1"/>
      <dgm:spPr/>
      <dgm:t>
        <a:bodyPr/>
        <a:lstStyle/>
        <a:p>
          <a:endParaRPr lang="ru-RU" sz="1200" dirty="0"/>
        </a:p>
      </dgm:t>
    </dgm:pt>
    <dgm:pt modelId="{9C47F900-86C3-4AE6-ADB8-496FB7D060B0}" type="parTrans" cxnId="{844C4C56-FDA2-471B-918A-671FA622702B}">
      <dgm:prSet/>
      <dgm:spPr/>
      <dgm:t>
        <a:bodyPr/>
        <a:lstStyle/>
        <a:p>
          <a:endParaRPr lang="ru-RU" sz="1200"/>
        </a:p>
      </dgm:t>
    </dgm:pt>
    <dgm:pt modelId="{E3A3768A-DB86-4A1E-A6C4-CDAA1644A97E}" type="sibTrans" cxnId="{844C4C56-FDA2-471B-918A-671FA622702B}">
      <dgm:prSet/>
      <dgm:spPr/>
      <dgm:t>
        <a:bodyPr/>
        <a:lstStyle/>
        <a:p>
          <a:endParaRPr lang="ru-RU" sz="1200"/>
        </a:p>
      </dgm:t>
    </dgm:pt>
    <dgm:pt modelId="{F4451707-DE6F-47FA-BD5B-C7A6660A0A1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характеризующие</a:t>
          </a:r>
          <a:endParaRPr lang="ru-RU" sz="1200" b="1" dirty="0">
            <a:solidFill>
              <a:schemeClr val="tx1"/>
            </a:solidFill>
          </a:endParaRPr>
        </a:p>
      </dgm:t>
    </dgm:pt>
    <dgm:pt modelId="{1D7D5760-C86F-4A83-808D-54EAE46C5A7C}" type="parTrans" cxnId="{5CD0E906-1421-404B-B17D-1940981C89CE}">
      <dgm:prSet/>
      <dgm:spPr/>
      <dgm:t>
        <a:bodyPr/>
        <a:lstStyle/>
        <a:p>
          <a:endParaRPr lang="ru-RU" sz="1200"/>
        </a:p>
      </dgm:t>
    </dgm:pt>
    <dgm:pt modelId="{62041F9C-2634-4EC6-8DD9-7D744E196334}" type="sibTrans" cxnId="{5CD0E906-1421-404B-B17D-1940981C89CE}">
      <dgm:prSet/>
      <dgm:spPr/>
      <dgm:t>
        <a:bodyPr/>
        <a:lstStyle/>
        <a:p>
          <a:endParaRPr lang="ru-RU" sz="1200"/>
        </a:p>
      </dgm:t>
    </dgm:pt>
    <dgm:pt modelId="{4C94C3E6-6CA1-4B26-ADEC-B84DD37D9B03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32610AB2-3773-4B07-A157-AD00B1A07AE1}" type="parTrans" cxnId="{30F0C898-67EF-4B88-8D82-028803EEB819}">
      <dgm:prSet/>
      <dgm:spPr/>
      <dgm:t>
        <a:bodyPr/>
        <a:lstStyle/>
        <a:p>
          <a:endParaRPr lang="ru-RU" sz="1200"/>
        </a:p>
      </dgm:t>
    </dgm:pt>
    <dgm:pt modelId="{F0342AA4-FEAB-4CA9-AD3F-FB7B8999C7C5}" type="sibTrans" cxnId="{30F0C898-67EF-4B88-8D82-028803EEB819}">
      <dgm:prSet/>
      <dgm:spPr/>
      <dgm:t>
        <a:bodyPr/>
        <a:lstStyle/>
        <a:p>
          <a:endParaRPr lang="ru-RU" sz="1200"/>
        </a:p>
      </dgm:t>
    </dgm:pt>
    <dgm:pt modelId="{5BCF38F1-FA90-4D1D-9BB1-32536C9D916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</a:t>
          </a:r>
          <a:r>
            <a:rPr lang="ru-RU" sz="1800" b="1" dirty="0" smtClean="0">
              <a:solidFill>
                <a:srgbClr val="004C22"/>
              </a:solidFill>
            </a:rPr>
            <a:t> </a:t>
          </a:r>
          <a:r>
            <a:rPr lang="ru-RU" sz="1800" b="1" dirty="0" err="1" smtClean="0">
              <a:solidFill>
                <a:srgbClr val="004C22"/>
              </a:solidFill>
            </a:rPr>
            <a:t>д</a:t>
          </a:r>
          <a:r>
            <a:rPr lang="ru-RU" sz="1800" b="1" dirty="0" smtClean="0">
              <a:solidFill>
                <a:srgbClr val="004C22"/>
              </a:solidFill>
            </a:rPr>
            <a:t> </a:t>
          </a:r>
          <a:r>
            <a:rPr lang="ru-RU" sz="1600" b="1" dirty="0" smtClean="0">
              <a:solidFill>
                <a:srgbClr val="004C22"/>
              </a:solidFill>
            </a:rPr>
            <a:t>о б </a:t>
          </a:r>
          <a:r>
            <a:rPr lang="ru-RU" sz="1600" b="1" dirty="0" err="1" smtClean="0">
              <a:solidFill>
                <a:srgbClr val="004C22"/>
              </a:solidFill>
            </a:rPr>
            <a:t>р</a:t>
          </a:r>
          <a:r>
            <a:rPr lang="ru-RU" sz="1600" b="1" dirty="0" smtClean="0">
              <a:solidFill>
                <a:srgbClr val="004C22"/>
              </a:solidFill>
            </a:rPr>
            <a:t> о т а 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CB985EE3-35E5-40BA-A5D5-A57DF775FBEB}" type="parTrans" cxnId="{1AE63075-1C43-43FA-9088-11A59FD25D05}">
      <dgm:prSet/>
      <dgm:spPr/>
      <dgm:t>
        <a:bodyPr/>
        <a:lstStyle/>
        <a:p>
          <a:endParaRPr lang="ru-RU" sz="1200"/>
        </a:p>
      </dgm:t>
    </dgm:pt>
    <dgm:pt modelId="{2CFFB02C-7F6C-4A97-9CD2-A2DD9D8ED5A2}" type="sibTrans" cxnId="{1AE63075-1C43-43FA-9088-11A59FD25D05}">
      <dgm:prSet/>
      <dgm:spPr/>
      <dgm:t>
        <a:bodyPr/>
        <a:lstStyle/>
        <a:p>
          <a:endParaRPr lang="ru-RU" sz="1200"/>
        </a:p>
      </dgm:t>
    </dgm:pt>
    <dgm:pt modelId="{50F486AC-A450-4A84-93A7-308B405084D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сущность</a:t>
          </a:r>
          <a:r>
            <a:rPr lang="ru-RU" sz="1400" dirty="0" smtClean="0"/>
            <a:t> </a:t>
          </a:r>
          <a:endParaRPr lang="ru-RU" sz="1400" dirty="0"/>
        </a:p>
      </dgm:t>
    </dgm:pt>
    <dgm:pt modelId="{D1DFF685-A42D-4859-9899-396FF93190B6}" type="parTrans" cxnId="{274CD906-B1DA-44D8-9A39-41FB2FB07BAC}">
      <dgm:prSet/>
      <dgm:spPr/>
      <dgm:t>
        <a:bodyPr/>
        <a:lstStyle/>
        <a:p>
          <a:endParaRPr lang="ru-RU" sz="1200"/>
        </a:p>
      </dgm:t>
    </dgm:pt>
    <dgm:pt modelId="{472E3000-EA82-48D3-9931-49D04439D333}" type="sibTrans" cxnId="{274CD906-B1DA-44D8-9A39-41FB2FB07BAC}">
      <dgm:prSet/>
      <dgm:spPr/>
      <dgm:t>
        <a:bodyPr/>
        <a:lstStyle/>
        <a:p>
          <a:endParaRPr lang="ru-RU" sz="1200"/>
        </a:p>
      </dgm:t>
    </dgm:pt>
    <dgm:pt modelId="{02A29DCC-59F6-4C6C-B681-855D1FCB70E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восп. работы</a:t>
          </a:r>
          <a:endParaRPr lang="ru-RU" sz="1400" b="1" dirty="0">
            <a:solidFill>
              <a:schemeClr val="tx1"/>
            </a:solidFill>
          </a:endParaRPr>
        </a:p>
      </dgm:t>
    </dgm:pt>
    <dgm:pt modelId="{F4D53249-5BC8-40CE-8F6A-1AE1AF64BA9B}" type="parTrans" cxnId="{F235A4CD-51DF-42AF-9E39-DF1CF34EA122}">
      <dgm:prSet/>
      <dgm:spPr/>
      <dgm:t>
        <a:bodyPr/>
        <a:lstStyle/>
        <a:p>
          <a:endParaRPr lang="ru-RU" sz="1200"/>
        </a:p>
      </dgm:t>
    </dgm:pt>
    <dgm:pt modelId="{9B34010B-BBF9-46B9-8896-2676022677EA}" type="sibTrans" cxnId="{F235A4CD-51DF-42AF-9E39-DF1CF34EA122}">
      <dgm:prSet/>
      <dgm:spPr/>
      <dgm:t>
        <a:bodyPr/>
        <a:lstStyle/>
        <a:p>
          <a:endParaRPr lang="ru-RU" sz="1200"/>
        </a:p>
      </dgm:t>
    </dgm:pt>
    <dgm:pt modelId="{7AB4F0E8-DD33-43DE-8807-A0DCF431D00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 </a:t>
          </a:r>
          <a:r>
            <a:rPr lang="ru-RU" sz="1800" b="1" dirty="0" smtClean="0">
              <a:solidFill>
                <a:srgbClr val="C00000"/>
              </a:solidFill>
            </a:rPr>
            <a:t>а </a:t>
          </a:r>
          <a:r>
            <a:rPr lang="ru-RU" sz="1600" b="1" dirty="0" smtClean="0">
              <a:solidFill>
                <a:srgbClr val="C00000"/>
              </a:solidFill>
            </a:rPr>
            <a:t>к т и в </a:t>
          </a:r>
          <a:r>
            <a:rPr lang="ru-RU" sz="1600" b="1" dirty="0" err="1" smtClean="0">
              <a:solidFill>
                <a:srgbClr val="C00000"/>
              </a:solidFill>
            </a:rPr>
            <a:t>н</a:t>
          </a:r>
          <a:r>
            <a:rPr lang="ru-RU" sz="1600" b="1" dirty="0" smtClean="0">
              <a:solidFill>
                <a:srgbClr val="C00000"/>
              </a:solidFill>
            </a:rPr>
            <a:t> о с т </a:t>
          </a:r>
          <a:r>
            <a:rPr lang="ru-RU" sz="1600" b="1" dirty="0" err="1" smtClean="0">
              <a:solidFill>
                <a:srgbClr val="C00000"/>
              </a:solidFill>
            </a:rPr>
            <a:t>ь</a:t>
          </a:r>
          <a:r>
            <a:rPr lang="ru-RU" sz="1600" b="1" dirty="0" smtClean="0">
              <a:solidFill>
                <a:srgbClr val="C00000"/>
              </a:solidFill>
            </a:rPr>
            <a:t>  </a:t>
          </a:r>
        </a:p>
        <a:p>
          <a:pPr marL="285750" indent="0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dirty="0" smtClean="0"/>
            <a:t> </a:t>
          </a:r>
          <a:endParaRPr lang="ru-RU" sz="1200" dirty="0"/>
        </a:p>
      </dgm:t>
    </dgm:pt>
    <dgm:pt modelId="{9DB05660-005C-4689-8125-C8C324929F98}" type="parTrans" cxnId="{EEFB1134-F339-486F-AE7D-022178E6F1A1}">
      <dgm:prSet/>
      <dgm:spPr/>
      <dgm:t>
        <a:bodyPr/>
        <a:lstStyle/>
        <a:p>
          <a:endParaRPr lang="ru-RU" sz="1200"/>
        </a:p>
      </dgm:t>
    </dgm:pt>
    <dgm:pt modelId="{12F722B4-0492-4AE4-8935-3F3F30961A8A}" type="sibTrans" cxnId="{EEFB1134-F339-486F-AE7D-022178E6F1A1}">
      <dgm:prSet/>
      <dgm:spPr/>
      <dgm:t>
        <a:bodyPr/>
        <a:lstStyle/>
        <a:p>
          <a:endParaRPr lang="ru-RU" sz="1200"/>
        </a:p>
      </dgm:t>
    </dgm:pt>
    <dgm:pt modelId="{84930B18-361D-457F-842B-50E97105314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</a:t>
          </a:r>
          <a:r>
            <a:rPr lang="ru-RU" sz="1600" b="1" dirty="0" smtClean="0">
              <a:solidFill>
                <a:srgbClr val="C00000"/>
              </a:solidFill>
            </a:rPr>
            <a:t>т</a:t>
          </a:r>
          <a:r>
            <a:rPr lang="ru-RU" sz="1600" b="1" dirty="0" smtClean="0">
              <a:solidFill>
                <a:srgbClr val="FF0000"/>
              </a:solidFill>
            </a:rPr>
            <a:t> в о </a:t>
          </a:r>
          <a:r>
            <a:rPr lang="ru-RU" sz="1600" b="1" dirty="0" err="1" smtClean="0">
              <a:solidFill>
                <a:srgbClr val="FF0000"/>
              </a:solidFill>
            </a:rPr>
            <a:t>р</a:t>
          </a:r>
          <a:r>
            <a:rPr lang="ru-RU" sz="1600" b="1" dirty="0" smtClean="0">
              <a:solidFill>
                <a:srgbClr val="FF0000"/>
              </a:solidFill>
            </a:rPr>
            <a:t> ч е с т в о  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881F7A4F-B9CE-462B-9329-803E355489F1}" type="parTrans" cxnId="{BD9144B8-52E1-4485-A34D-74FE5D291159}">
      <dgm:prSet/>
      <dgm:spPr/>
      <dgm:t>
        <a:bodyPr/>
        <a:lstStyle/>
        <a:p>
          <a:endParaRPr lang="ru-RU" sz="1200"/>
        </a:p>
      </dgm:t>
    </dgm:pt>
    <dgm:pt modelId="{DAD142E4-0FC0-44B9-AD8B-187BBD362A2D}" type="sibTrans" cxnId="{BD9144B8-52E1-4485-A34D-74FE5D291159}">
      <dgm:prSet/>
      <dgm:spPr/>
      <dgm:t>
        <a:bodyPr/>
        <a:lstStyle/>
        <a:p>
          <a:endParaRPr lang="ru-RU" sz="1200"/>
        </a:p>
      </dgm:t>
    </dgm:pt>
    <dgm:pt modelId="{B64516AC-ED58-4977-B6FA-B83C000F77A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 а м о с т о я т е л </a:t>
          </a:r>
          <a:r>
            <a:rPr lang="ru-RU" sz="1600" b="1" dirty="0" err="1" smtClean="0">
              <a:solidFill>
                <a:srgbClr val="002060"/>
              </a:solidFill>
            </a:rPr>
            <a:t>ь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н</a:t>
          </a:r>
          <a:r>
            <a:rPr lang="ru-RU" sz="1600" b="1" dirty="0" smtClean="0">
              <a:solidFill>
                <a:srgbClr val="002060"/>
              </a:solidFill>
            </a:rPr>
            <a:t> о с т </a:t>
          </a:r>
          <a:r>
            <a:rPr lang="ru-RU" sz="1600" b="1" dirty="0" err="1" smtClean="0">
              <a:solidFill>
                <a:srgbClr val="002060"/>
              </a:solidFill>
            </a:rPr>
            <a:t>ь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endParaRPr lang="ru-RU" sz="1200" dirty="0"/>
        </a:p>
      </dgm:t>
    </dgm:pt>
    <dgm:pt modelId="{8BF08C04-5A19-42EA-8AE2-29A58B474BF3}" type="parTrans" cxnId="{F162A8AC-E10E-406C-90FD-7E4935DF9B8C}">
      <dgm:prSet/>
      <dgm:spPr/>
      <dgm:t>
        <a:bodyPr/>
        <a:lstStyle/>
        <a:p>
          <a:endParaRPr lang="ru-RU"/>
        </a:p>
      </dgm:t>
    </dgm:pt>
    <dgm:pt modelId="{38D1003D-BE0F-42E5-B320-FAE9F17996E7}" type="sibTrans" cxnId="{F162A8AC-E10E-406C-90FD-7E4935DF9B8C}">
      <dgm:prSet/>
      <dgm:spPr/>
      <dgm:t>
        <a:bodyPr/>
        <a:lstStyle/>
        <a:p>
          <a:endParaRPr lang="ru-RU"/>
        </a:p>
      </dgm:t>
    </dgm:pt>
    <dgm:pt modelId="{910B65EB-272A-47A9-B448-634D7493969C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3DA06F16-DCB0-4CB6-8560-4354180EABE6}" type="parTrans" cxnId="{9A214271-74C9-41C9-9CAC-CB861C2A4191}">
      <dgm:prSet/>
      <dgm:spPr/>
      <dgm:t>
        <a:bodyPr/>
        <a:lstStyle/>
        <a:p>
          <a:endParaRPr lang="ru-RU"/>
        </a:p>
      </dgm:t>
    </dgm:pt>
    <dgm:pt modelId="{081DD5E0-30F2-4325-AEFC-FA2A91DF228C}" type="sibTrans" cxnId="{9A214271-74C9-41C9-9CAC-CB861C2A4191}">
      <dgm:prSet/>
      <dgm:spPr/>
      <dgm:t>
        <a:bodyPr/>
        <a:lstStyle/>
        <a:p>
          <a:endParaRPr lang="ru-RU"/>
        </a:p>
      </dgm:t>
    </dgm:pt>
    <dgm:pt modelId="{1010214A-FAE5-4867-A9DD-874639327EAB}" type="pres">
      <dgm:prSet presAssocID="{ED1B3311-5A8B-4EF7-B612-95E951F486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C6E42-62EE-45D3-A89E-7BECE61BA068}" type="pres">
      <dgm:prSet presAssocID="{6ADE4492-FDD4-4071-95F2-17F28F89852F}" presName="composite" presStyleCnt="0"/>
      <dgm:spPr/>
    </dgm:pt>
    <dgm:pt modelId="{17E6EA77-CBD0-4ECF-99F6-2D15F99050CD}" type="pres">
      <dgm:prSet presAssocID="{6ADE4492-FDD4-4071-95F2-17F28F89852F}" presName="parentText" presStyleLbl="alignNode1" presStyleIdx="0" presStyleCnt="5" custScaleX="234911" custLinFactNeighborX="4063" custLinFactNeighborY="-3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C9389-8945-4454-B0DA-AB701273EBB9}" type="pres">
      <dgm:prSet presAssocID="{6ADE4492-FDD4-4071-95F2-17F28F89852F}" presName="descendantText" presStyleLbl="alignAcc1" presStyleIdx="0" presStyleCnt="5" custScaleX="66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A7BC4-495A-4E85-86B3-B23771F949CB}" type="pres">
      <dgm:prSet presAssocID="{2F2C4D48-16F1-4B46-850B-C8085F4DA77A}" presName="sp" presStyleCnt="0"/>
      <dgm:spPr/>
    </dgm:pt>
    <dgm:pt modelId="{56AB22E3-468A-46F8-8F2A-31BD680CF91C}" type="pres">
      <dgm:prSet presAssocID="{BAC3A72F-0D54-4240-AA09-20A5D58E719D}" presName="composite" presStyleCnt="0"/>
      <dgm:spPr/>
    </dgm:pt>
    <dgm:pt modelId="{486884C0-677F-4FF1-BAF4-5E7D840CDA5F}" type="pres">
      <dgm:prSet presAssocID="{BAC3A72F-0D54-4240-AA09-20A5D58E719D}" presName="parentText" presStyleLbl="alignNode1" presStyleIdx="1" presStyleCnt="5" custScaleX="2449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D3EEC-22AF-44C5-90D2-642D9C35C4A7}" type="pres">
      <dgm:prSet presAssocID="{BAC3A72F-0D54-4240-AA09-20A5D58E719D}" presName="descendantText" presStyleLbl="alignAcc1" presStyleIdx="1" presStyleCnt="5" custScaleX="70244" custLinFactNeighborX="1030" custLinFactNeighborY="-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64DF5-EDFF-44AE-A28A-D16240DFF9EE}" type="pres">
      <dgm:prSet presAssocID="{155ECF4D-51B0-4550-95CB-48F177C6BCAD}" presName="sp" presStyleCnt="0"/>
      <dgm:spPr/>
    </dgm:pt>
    <dgm:pt modelId="{F82D3230-B087-4097-B32A-EDEA3E279948}" type="pres">
      <dgm:prSet presAssocID="{F4451707-DE6F-47FA-BD5B-C7A6660A0A11}" presName="composite" presStyleCnt="0"/>
      <dgm:spPr/>
    </dgm:pt>
    <dgm:pt modelId="{BD3842A0-6C75-4DAC-AD07-B08B40B78670}" type="pres">
      <dgm:prSet presAssocID="{F4451707-DE6F-47FA-BD5B-C7A6660A0A11}" presName="parentText" presStyleLbl="alignNode1" presStyleIdx="2" presStyleCnt="5" custScaleX="2349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5897B-9F30-46CE-A9F3-CFC5B093C3D0}" type="pres">
      <dgm:prSet presAssocID="{F4451707-DE6F-47FA-BD5B-C7A6660A0A11}" presName="descendantText" presStyleLbl="alignAcc1" presStyleIdx="2" presStyleCnt="5" custScaleX="52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DB443-BE92-4FFF-A041-6C19FAD30C49}" type="pres">
      <dgm:prSet presAssocID="{62041F9C-2634-4EC6-8DD9-7D744E196334}" presName="sp" presStyleCnt="0"/>
      <dgm:spPr/>
    </dgm:pt>
    <dgm:pt modelId="{CF30E018-AAF4-4F1F-9E39-4E6AB300A808}" type="pres">
      <dgm:prSet presAssocID="{50F486AC-A450-4A84-93A7-308B405084DF}" presName="composite" presStyleCnt="0"/>
      <dgm:spPr/>
    </dgm:pt>
    <dgm:pt modelId="{641BEBFF-8BD0-4ABD-BA48-FF2EE82138AB}" type="pres">
      <dgm:prSet presAssocID="{50F486AC-A450-4A84-93A7-308B405084DF}" presName="parentText" presStyleLbl="alignNode1" presStyleIdx="3" presStyleCnt="5" custScaleX="234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E6729-5A48-404B-858E-2B488C5E91F3}" type="pres">
      <dgm:prSet presAssocID="{50F486AC-A450-4A84-93A7-308B405084DF}" presName="descendantText" presStyleLbl="alignAcc1" presStyleIdx="3" presStyleCnt="5" custScaleX="61405" custLinFactNeighborX="-144" custLinFactNeighborY="-2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C48C4-1BF4-459D-9A6E-10D860F4CA1F}" type="pres">
      <dgm:prSet presAssocID="{472E3000-EA82-48D3-9931-49D04439D333}" presName="sp" presStyleCnt="0"/>
      <dgm:spPr/>
    </dgm:pt>
    <dgm:pt modelId="{282726E5-A3AC-4AFB-8357-EE71671CFD2C}" type="pres">
      <dgm:prSet presAssocID="{02A29DCC-59F6-4C6C-B681-855D1FCB70E3}" presName="composite" presStyleCnt="0"/>
      <dgm:spPr/>
    </dgm:pt>
    <dgm:pt modelId="{2A068C9A-854D-46A1-9341-139FA4F6210C}" type="pres">
      <dgm:prSet presAssocID="{02A29DCC-59F6-4C6C-B681-855D1FCB70E3}" presName="parentText" presStyleLbl="alignNode1" presStyleIdx="4" presStyleCnt="5" custScaleX="234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BA9F4-5D38-4B04-A391-8D5DFB24A0D5}" type="pres">
      <dgm:prSet presAssocID="{02A29DCC-59F6-4C6C-B681-855D1FCB70E3}" presName="descendantText" presStyleLbl="alignAcc1" presStyleIdx="4" presStyleCnt="5" custScaleX="58135" custLinFactNeighborX="-1466" custLinFactNeighborY="9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CD58F-A2C7-4E17-A768-7FF50F8B9879}" type="presOf" srcId="{BAC3A72F-0D54-4240-AA09-20A5D58E719D}" destId="{486884C0-677F-4FF1-BAF4-5E7D840CDA5F}" srcOrd="0" destOrd="0" presId="urn:microsoft.com/office/officeart/2005/8/layout/chevron2"/>
    <dgm:cxn modelId="{DCEB7B2E-7B2C-4A41-A5CE-A7A6B46831C3}" type="presOf" srcId="{4C94C3E6-6CA1-4B26-ADEC-B84DD37D9B03}" destId="{F585897B-9F30-46CE-A9F3-CFC5B093C3D0}" srcOrd="0" destOrd="0" presId="urn:microsoft.com/office/officeart/2005/8/layout/chevron2"/>
    <dgm:cxn modelId="{3C6D2CF1-2859-4C21-9931-055943468F84}" type="presOf" srcId="{ED1B3311-5A8B-4EF7-B612-95E951F486F5}" destId="{1010214A-FAE5-4867-A9DD-874639327EAB}" srcOrd="0" destOrd="0" presId="urn:microsoft.com/office/officeart/2005/8/layout/chevron2"/>
    <dgm:cxn modelId="{7FFF01A7-8598-4C43-A3AB-84684880D797}" srcId="{ED1B3311-5A8B-4EF7-B612-95E951F486F5}" destId="{BAC3A72F-0D54-4240-AA09-20A5D58E719D}" srcOrd="1" destOrd="0" parTransId="{C9538177-6AA1-45B3-9D45-A7356A761343}" sibTransId="{155ECF4D-51B0-4550-95CB-48F177C6BCAD}"/>
    <dgm:cxn modelId="{31FA36C1-FDAD-43D0-87C4-18AB86B7C726}" type="presOf" srcId="{6ADE4492-FDD4-4071-95F2-17F28F89852F}" destId="{17E6EA77-CBD0-4ECF-99F6-2D15F99050CD}" srcOrd="0" destOrd="0" presId="urn:microsoft.com/office/officeart/2005/8/layout/chevron2"/>
    <dgm:cxn modelId="{E2C67C32-5EEC-41B1-B6D9-2FC65A531085}" type="presOf" srcId="{5BCF38F1-FA90-4D1D-9BB1-32536C9D9169}" destId="{F585897B-9F30-46CE-A9F3-CFC5B093C3D0}" srcOrd="0" destOrd="1" presId="urn:microsoft.com/office/officeart/2005/8/layout/chevron2"/>
    <dgm:cxn modelId="{78E38DB3-2E7B-44ED-9375-00308D6F008F}" type="presOf" srcId="{02A29DCC-59F6-4C6C-B681-855D1FCB70E3}" destId="{2A068C9A-854D-46A1-9341-139FA4F6210C}" srcOrd="0" destOrd="0" presId="urn:microsoft.com/office/officeart/2005/8/layout/chevron2"/>
    <dgm:cxn modelId="{30F0C898-67EF-4B88-8D82-028803EEB819}" srcId="{F4451707-DE6F-47FA-BD5B-C7A6660A0A11}" destId="{4C94C3E6-6CA1-4B26-ADEC-B84DD37D9B03}" srcOrd="0" destOrd="0" parTransId="{32610AB2-3773-4B07-A157-AD00B1A07AE1}" sibTransId="{F0342AA4-FEAB-4CA9-AD3F-FB7B8999C7C5}"/>
    <dgm:cxn modelId="{844C4C56-FDA2-471B-918A-671FA622702B}" srcId="{BAC3A72F-0D54-4240-AA09-20A5D58E719D}" destId="{EACC80C5-7D9A-49DD-AEEF-3C81ECFB783D}" srcOrd="1" destOrd="0" parTransId="{9C47F900-86C3-4AE6-ADB8-496FB7D060B0}" sibTransId="{E3A3768A-DB86-4A1E-A6C4-CDAA1644A97E}"/>
    <dgm:cxn modelId="{5CD0E906-1421-404B-B17D-1940981C89CE}" srcId="{ED1B3311-5A8B-4EF7-B612-95E951F486F5}" destId="{F4451707-DE6F-47FA-BD5B-C7A6660A0A11}" srcOrd="2" destOrd="0" parTransId="{1D7D5760-C86F-4A83-808D-54EAE46C5A7C}" sibTransId="{62041F9C-2634-4EC6-8DD9-7D744E196334}"/>
    <dgm:cxn modelId="{F235A4CD-51DF-42AF-9E39-DF1CF34EA122}" srcId="{ED1B3311-5A8B-4EF7-B612-95E951F486F5}" destId="{02A29DCC-59F6-4C6C-B681-855D1FCB70E3}" srcOrd="4" destOrd="0" parTransId="{F4D53249-5BC8-40CE-8F6A-1AE1AF64BA9B}" sibTransId="{9B34010B-BBF9-46B9-8896-2676022677EA}"/>
    <dgm:cxn modelId="{E8864BA6-5A81-4291-8427-B04552806C23}" srcId="{ED1B3311-5A8B-4EF7-B612-95E951F486F5}" destId="{6ADE4492-FDD4-4071-95F2-17F28F89852F}" srcOrd="0" destOrd="0" parTransId="{6DB930A2-BD3E-44FB-B4D6-3DE98F98F41C}" sibTransId="{2F2C4D48-16F1-4B46-850B-C8085F4DA77A}"/>
    <dgm:cxn modelId="{1AE63075-1C43-43FA-9088-11A59FD25D05}" srcId="{F4451707-DE6F-47FA-BD5B-C7A6660A0A11}" destId="{5BCF38F1-FA90-4D1D-9BB1-32536C9D9169}" srcOrd="1" destOrd="0" parTransId="{CB985EE3-35E5-40BA-A5D5-A57DF775FBEB}" sibTransId="{2CFFB02C-7F6C-4A97-9CD2-A2DD9D8ED5A2}"/>
    <dgm:cxn modelId="{936D2CE3-03EA-472A-97D8-159B0829CFD9}" type="presOf" srcId="{F4451707-DE6F-47FA-BD5B-C7A6660A0A11}" destId="{BD3842A0-6C75-4DAC-AD07-B08B40B78670}" srcOrd="0" destOrd="0" presId="urn:microsoft.com/office/officeart/2005/8/layout/chevron2"/>
    <dgm:cxn modelId="{3A88AA72-70A1-4593-8F35-C034EC1C1F6A}" type="presOf" srcId="{7AB4F0E8-DD33-43DE-8807-A0DCF431D006}" destId="{404BA9F4-5D38-4B04-A391-8D5DFB24A0D5}" srcOrd="0" destOrd="0" presId="urn:microsoft.com/office/officeart/2005/8/layout/chevron2"/>
    <dgm:cxn modelId="{EEFB1134-F339-486F-AE7D-022178E6F1A1}" srcId="{02A29DCC-59F6-4C6C-B681-855D1FCB70E3}" destId="{7AB4F0E8-DD33-43DE-8807-A0DCF431D006}" srcOrd="0" destOrd="0" parTransId="{9DB05660-005C-4689-8125-C8C324929F98}" sibTransId="{12F722B4-0492-4AE4-8935-3F3F30961A8A}"/>
    <dgm:cxn modelId="{0D9D26B5-1C5E-48A0-BE47-5F2D23BD56B4}" type="presOf" srcId="{EACC80C5-7D9A-49DD-AEEF-3C81ECFB783D}" destId="{D87D3EEC-22AF-44C5-90D2-642D9C35C4A7}" srcOrd="0" destOrd="1" presId="urn:microsoft.com/office/officeart/2005/8/layout/chevron2"/>
    <dgm:cxn modelId="{A9208D21-9E73-49EA-BDDB-ED4FADCC2BFC}" type="presOf" srcId="{50F486AC-A450-4A84-93A7-308B405084DF}" destId="{641BEBFF-8BD0-4ABD-BA48-FF2EE82138AB}" srcOrd="0" destOrd="0" presId="urn:microsoft.com/office/officeart/2005/8/layout/chevron2"/>
    <dgm:cxn modelId="{274CD906-B1DA-44D8-9A39-41FB2FB07BAC}" srcId="{ED1B3311-5A8B-4EF7-B612-95E951F486F5}" destId="{50F486AC-A450-4A84-93A7-308B405084DF}" srcOrd="3" destOrd="0" parTransId="{D1DFF685-A42D-4859-9899-396FF93190B6}" sibTransId="{472E3000-EA82-48D3-9931-49D04439D333}"/>
    <dgm:cxn modelId="{F162A8AC-E10E-406C-90FD-7E4935DF9B8C}" srcId="{BAC3A72F-0D54-4240-AA09-20A5D58E719D}" destId="{B64516AC-ED58-4977-B6FA-B83C000F77AF}" srcOrd="0" destOrd="0" parTransId="{8BF08C04-5A19-42EA-8AE2-29A58B474BF3}" sibTransId="{38D1003D-BE0F-42E5-B320-FAE9F17996E7}"/>
    <dgm:cxn modelId="{FB91D257-6899-4931-A206-378BC4451BB0}" type="presOf" srcId="{B64516AC-ED58-4977-B6FA-B83C000F77AF}" destId="{D87D3EEC-22AF-44C5-90D2-642D9C35C4A7}" srcOrd="0" destOrd="0" presId="urn:microsoft.com/office/officeart/2005/8/layout/chevron2"/>
    <dgm:cxn modelId="{F45ECFD1-35E4-498E-9C62-88CE55A52BBA}" type="presOf" srcId="{910B65EB-272A-47A9-B448-634D7493969C}" destId="{13DE6729-5A48-404B-858E-2B488C5E91F3}" srcOrd="0" destOrd="0" presId="urn:microsoft.com/office/officeart/2005/8/layout/chevron2"/>
    <dgm:cxn modelId="{BD9144B8-52E1-4485-A34D-74FE5D291159}" srcId="{50F486AC-A450-4A84-93A7-308B405084DF}" destId="{84930B18-361D-457F-842B-50E97105314D}" srcOrd="1" destOrd="0" parTransId="{881F7A4F-B9CE-462B-9329-803E355489F1}" sibTransId="{DAD142E4-0FC0-44B9-AD8B-187BBD362A2D}"/>
    <dgm:cxn modelId="{9A214271-74C9-41C9-9CAC-CB861C2A4191}" srcId="{50F486AC-A450-4A84-93A7-308B405084DF}" destId="{910B65EB-272A-47A9-B448-634D7493969C}" srcOrd="0" destOrd="0" parTransId="{3DA06F16-DCB0-4CB6-8560-4354180EABE6}" sibTransId="{081DD5E0-30F2-4325-AEFC-FA2A91DF228C}"/>
    <dgm:cxn modelId="{960CE39F-5C9C-401C-8E18-237BCEAE450D}" srcId="{6ADE4492-FDD4-4071-95F2-17F28F89852F}" destId="{0FE9C428-0EE3-4223-9F68-40873323A1D1}" srcOrd="0" destOrd="0" parTransId="{E947A8C9-634D-4956-80A0-1A9C880EB712}" sibTransId="{ACD38869-8FBC-43A5-B563-28346BEAAB30}"/>
    <dgm:cxn modelId="{8E194E04-B2B9-4D36-AED4-75D4AF724DF8}" type="presOf" srcId="{84930B18-361D-457F-842B-50E97105314D}" destId="{13DE6729-5A48-404B-858E-2B488C5E91F3}" srcOrd="0" destOrd="1" presId="urn:microsoft.com/office/officeart/2005/8/layout/chevron2"/>
    <dgm:cxn modelId="{B71649B6-8BB0-4FC9-AB23-6685A3B691BD}" type="presOf" srcId="{0FE9C428-0EE3-4223-9F68-40873323A1D1}" destId="{141C9389-8945-4454-B0DA-AB701273EBB9}" srcOrd="0" destOrd="0" presId="urn:microsoft.com/office/officeart/2005/8/layout/chevron2"/>
    <dgm:cxn modelId="{8B4B577F-C03A-4E6E-8D05-577F96841941}" type="presParOf" srcId="{1010214A-FAE5-4867-A9DD-874639327EAB}" destId="{917C6E42-62EE-45D3-A89E-7BECE61BA068}" srcOrd="0" destOrd="0" presId="urn:microsoft.com/office/officeart/2005/8/layout/chevron2"/>
    <dgm:cxn modelId="{E4BFA2A9-2B5C-4A11-B3B9-1356A547CC42}" type="presParOf" srcId="{917C6E42-62EE-45D3-A89E-7BECE61BA068}" destId="{17E6EA77-CBD0-4ECF-99F6-2D15F99050CD}" srcOrd="0" destOrd="0" presId="urn:microsoft.com/office/officeart/2005/8/layout/chevron2"/>
    <dgm:cxn modelId="{7FFAC14C-9A5C-40B1-9561-AC22F7D0DBB8}" type="presParOf" srcId="{917C6E42-62EE-45D3-A89E-7BECE61BA068}" destId="{141C9389-8945-4454-B0DA-AB701273EBB9}" srcOrd="1" destOrd="0" presId="urn:microsoft.com/office/officeart/2005/8/layout/chevron2"/>
    <dgm:cxn modelId="{43978C22-1381-4901-8F16-C9066A5D733E}" type="presParOf" srcId="{1010214A-FAE5-4867-A9DD-874639327EAB}" destId="{761A7BC4-495A-4E85-86B3-B23771F949CB}" srcOrd="1" destOrd="0" presId="urn:microsoft.com/office/officeart/2005/8/layout/chevron2"/>
    <dgm:cxn modelId="{67E6B7B4-CC75-4893-85FB-DE516A810A45}" type="presParOf" srcId="{1010214A-FAE5-4867-A9DD-874639327EAB}" destId="{56AB22E3-468A-46F8-8F2A-31BD680CF91C}" srcOrd="2" destOrd="0" presId="urn:microsoft.com/office/officeart/2005/8/layout/chevron2"/>
    <dgm:cxn modelId="{DDE78862-8AC8-4FC6-9B8B-FAE3EED1AFAC}" type="presParOf" srcId="{56AB22E3-468A-46F8-8F2A-31BD680CF91C}" destId="{486884C0-677F-4FF1-BAF4-5E7D840CDA5F}" srcOrd="0" destOrd="0" presId="urn:microsoft.com/office/officeart/2005/8/layout/chevron2"/>
    <dgm:cxn modelId="{8373B551-8034-459C-AB32-07F89D1315C1}" type="presParOf" srcId="{56AB22E3-468A-46F8-8F2A-31BD680CF91C}" destId="{D87D3EEC-22AF-44C5-90D2-642D9C35C4A7}" srcOrd="1" destOrd="0" presId="urn:microsoft.com/office/officeart/2005/8/layout/chevron2"/>
    <dgm:cxn modelId="{E0B0C990-E68B-4D3D-A49E-09E807D0C8FC}" type="presParOf" srcId="{1010214A-FAE5-4867-A9DD-874639327EAB}" destId="{7D564DF5-EDFF-44AE-A28A-D16240DFF9EE}" srcOrd="3" destOrd="0" presId="urn:microsoft.com/office/officeart/2005/8/layout/chevron2"/>
    <dgm:cxn modelId="{885C4264-4339-41D8-9581-C2CA5CBC4692}" type="presParOf" srcId="{1010214A-FAE5-4867-A9DD-874639327EAB}" destId="{F82D3230-B087-4097-B32A-EDEA3E279948}" srcOrd="4" destOrd="0" presId="urn:microsoft.com/office/officeart/2005/8/layout/chevron2"/>
    <dgm:cxn modelId="{F6C52CC2-B1B4-4C34-9965-313CA1A55F4C}" type="presParOf" srcId="{F82D3230-B087-4097-B32A-EDEA3E279948}" destId="{BD3842A0-6C75-4DAC-AD07-B08B40B78670}" srcOrd="0" destOrd="0" presId="urn:microsoft.com/office/officeart/2005/8/layout/chevron2"/>
    <dgm:cxn modelId="{D5F19FED-396C-400C-8105-25D348A57D14}" type="presParOf" srcId="{F82D3230-B087-4097-B32A-EDEA3E279948}" destId="{F585897B-9F30-46CE-A9F3-CFC5B093C3D0}" srcOrd="1" destOrd="0" presId="urn:microsoft.com/office/officeart/2005/8/layout/chevron2"/>
    <dgm:cxn modelId="{6A2F2F47-AC1D-4AB5-A865-6787B717D2EE}" type="presParOf" srcId="{1010214A-FAE5-4867-A9DD-874639327EAB}" destId="{4D1DB443-BE92-4FFF-A041-6C19FAD30C49}" srcOrd="5" destOrd="0" presId="urn:microsoft.com/office/officeart/2005/8/layout/chevron2"/>
    <dgm:cxn modelId="{5BE4262A-201F-4639-9568-A77C3C976094}" type="presParOf" srcId="{1010214A-FAE5-4867-A9DD-874639327EAB}" destId="{CF30E018-AAF4-4F1F-9E39-4E6AB300A808}" srcOrd="6" destOrd="0" presId="urn:microsoft.com/office/officeart/2005/8/layout/chevron2"/>
    <dgm:cxn modelId="{8AD37D44-647F-4C3A-A608-BADE6CDB8892}" type="presParOf" srcId="{CF30E018-AAF4-4F1F-9E39-4E6AB300A808}" destId="{641BEBFF-8BD0-4ABD-BA48-FF2EE82138AB}" srcOrd="0" destOrd="0" presId="urn:microsoft.com/office/officeart/2005/8/layout/chevron2"/>
    <dgm:cxn modelId="{F6980362-1704-4A13-9303-B83E626AE43E}" type="presParOf" srcId="{CF30E018-AAF4-4F1F-9E39-4E6AB300A808}" destId="{13DE6729-5A48-404B-858E-2B488C5E91F3}" srcOrd="1" destOrd="0" presId="urn:microsoft.com/office/officeart/2005/8/layout/chevron2"/>
    <dgm:cxn modelId="{4B870D0A-ED17-442E-840B-83A988A40E0D}" type="presParOf" srcId="{1010214A-FAE5-4867-A9DD-874639327EAB}" destId="{7CDC48C4-1BF4-459D-9A6E-10D860F4CA1F}" srcOrd="7" destOrd="0" presId="urn:microsoft.com/office/officeart/2005/8/layout/chevron2"/>
    <dgm:cxn modelId="{0EC58B03-6466-4260-8F71-95C6BFC548EE}" type="presParOf" srcId="{1010214A-FAE5-4867-A9DD-874639327EAB}" destId="{282726E5-A3AC-4AFB-8357-EE71671CFD2C}" srcOrd="8" destOrd="0" presId="urn:microsoft.com/office/officeart/2005/8/layout/chevron2"/>
    <dgm:cxn modelId="{86D893CC-B345-4169-A0BF-970D099EB2A6}" type="presParOf" srcId="{282726E5-A3AC-4AFB-8357-EE71671CFD2C}" destId="{2A068C9A-854D-46A1-9341-139FA4F6210C}" srcOrd="0" destOrd="0" presId="urn:microsoft.com/office/officeart/2005/8/layout/chevron2"/>
    <dgm:cxn modelId="{8E5D113B-4BF0-41EF-9331-34565475A7F9}" type="presParOf" srcId="{282726E5-A3AC-4AFB-8357-EE71671CFD2C}" destId="{404BA9F4-5D38-4B04-A391-8D5DFB24A0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6E5A0-EA9C-4C9C-AADB-A8A332F31F21}" type="doc">
      <dgm:prSet loTypeId="urn:microsoft.com/office/officeart/2005/8/layout/cycle2" loCatId="cycle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4F2960B-D17B-417B-A4CA-D5ECD5EAF211}">
      <dgm:prSet phldrT="[Текст]" custT="1"/>
      <dgm:spPr/>
      <dgm:t>
        <a:bodyPr/>
        <a:lstStyle/>
        <a:p>
          <a:r>
            <a:rPr lang="ru-RU" sz="1800" b="1" dirty="0" smtClean="0"/>
            <a:t>«Знания – сила»</a:t>
          </a:r>
          <a:endParaRPr lang="ru-RU" sz="1800" b="1" dirty="0"/>
        </a:p>
      </dgm:t>
    </dgm:pt>
    <dgm:pt modelId="{AE9BD4F4-3BCA-4E10-BFFA-9223733E0D9F}" type="parTrans" cxnId="{A81F70DF-6B1C-4D4F-97F9-40EF81C7231E}">
      <dgm:prSet/>
      <dgm:spPr/>
      <dgm:t>
        <a:bodyPr/>
        <a:lstStyle/>
        <a:p>
          <a:endParaRPr lang="ru-RU"/>
        </a:p>
      </dgm:t>
    </dgm:pt>
    <dgm:pt modelId="{87EDA493-3E88-4CD8-9BF5-8B19DF230DF0}" type="sibTrans" cxnId="{A81F70DF-6B1C-4D4F-97F9-40EF81C7231E}">
      <dgm:prSet/>
      <dgm:spPr/>
      <dgm:t>
        <a:bodyPr/>
        <a:lstStyle/>
        <a:p>
          <a:endParaRPr lang="ru-RU"/>
        </a:p>
      </dgm:t>
    </dgm:pt>
    <dgm:pt modelId="{993C9F79-46C4-437B-B5E6-A472E466DDDA}">
      <dgm:prSet phldrT="[Текст]" custT="1"/>
      <dgm:spPr/>
      <dgm:t>
        <a:bodyPr/>
        <a:lstStyle/>
        <a:p>
          <a:r>
            <a:rPr lang="ru-RU" sz="1800" b="1" dirty="0" smtClean="0"/>
            <a:t>«Общение в радость»</a:t>
          </a:r>
          <a:endParaRPr lang="ru-RU" sz="1800" b="1" dirty="0"/>
        </a:p>
      </dgm:t>
    </dgm:pt>
    <dgm:pt modelId="{BAD6A8A2-8687-4714-B89A-6A227FF640C7}" type="parTrans" cxnId="{1C7999BE-20E8-43F3-A8BA-9496D5B6EBA1}">
      <dgm:prSet/>
      <dgm:spPr/>
      <dgm:t>
        <a:bodyPr/>
        <a:lstStyle/>
        <a:p>
          <a:endParaRPr lang="ru-RU"/>
        </a:p>
      </dgm:t>
    </dgm:pt>
    <dgm:pt modelId="{24F20EF9-0C00-4A86-A1FA-034B5D390A45}" type="sibTrans" cxnId="{1C7999BE-20E8-43F3-A8BA-9496D5B6EBA1}">
      <dgm:prSet/>
      <dgm:spPr/>
      <dgm:t>
        <a:bodyPr/>
        <a:lstStyle/>
        <a:p>
          <a:endParaRPr lang="ru-RU"/>
        </a:p>
      </dgm:t>
    </dgm:pt>
    <dgm:pt modelId="{FD5EA48B-1013-4ED4-911A-95D155045737}">
      <dgm:prSet phldrT="[Текст]" custT="1"/>
      <dgm:spPr/>
      <dgm:t>
        <a:bodyPr/>
        <a:lstStyle/>
        <a:p>
          <a:r>
            <a:rPr lang="ru-RU" sz="1800" b="1" dirty="0" smtClean="0"/>
            <a:t>«Наш любимый досуг»</a:t>
          </a:r>
          <a:endParaRPr lang="ru-RU" sz="1800" b="1" dirty="0"/>
        </a:p>
      </dgm:t>
    </dgm:pt>
    <dgm:pt modelId="{9059256B-8625-40CA-8201-22C706FEAF63}" type="parTrans" cxnId="{89FF868C-CC98-4B6E-965D-2DAA83102B06}">
      <dgm:prSet/>
      <dgm:spPr/>
      <dgm:t>
        <a:bodyPr/>
        <a:lstStyle/>
        <a:p>
          <a:endParaRPr lang="ru-RU"/>
        </a:p>
      </dgm:t>
    </dgm:pt>
    <dgm:pt modelId="{761E5179-1BCF-4A10-8768-E1A8DB476D77}" type="sibTrans" cxnId="{89FF868C-CC98-4B6E-965D-2DAA83102B06}">
      <dgm:prSet/>
      <dgm:spPr/>
      <dgm:t>
        <a:bodyPr/>
        <a:lstStyle/>
        <a:p>
          <a:endParaRPr lang="ru-RU"/>
        </a:p>
      </dgm:t>
    </dgm:pt>
    <dgm:pt modelId="{8BDF62AD-0D89-4D4A-90FC-A78BA4C067E3}">
      <dgm:prSet phldrT="[Текст]" custT="1"/>
      <dgm:spPr/>
      <dgm:t>
        <a:bodyPr/>
        <a:lstStyle/>
        <a:p>
          <a:r>
            <a:rPr lang="ru-RU" sz="1800" b="1" dirty="0" smtClean="0"/>
            <a:t>«В здоровом теле – здоровый дух»</a:t>
          </a:r>
          <a:endParaRPr lang="ru-RU" sz="1800" b="1" dirty="0"/>
        </a:p>
      </dgm:t>
    </dgm:pt>
    <dgm:pt modelId="{4A7496BC-D24C-4BA5-AB54-2241CDDCB841}" type="parTrans" cxnId="{5ABC0CF9-A2F4-4AC1-A829-76BD1FA28ACB}">
      <dgm:prSet/>
      <dgm:spPr/>
      <dgm:t>
        <a:bodyPr/>
        <a:lstStyle/>
        <a:p>
          <a:endParaRPr lang="ru-RU"/>
        </a:p>
      </dgm:t>
    </dgm:pt>
    <dgm:pt modelId="{D4AD095C-6D7A-40ED-B01D-19E0FE7F34D3}" type="sibTrans" cxnId="{5ABC0CF9-A2F4-4AC1-A829-76BD1FA28ACB}">
      <dgm:prSet/>
      <dgm:spPr/>
      <dgm:t>
        <a:bodyPr/>
        <a:lstStyle/>
        <a:p>
          <a:endParaRPr lang="ru-RU"/>
        </a:p>
      </dgm:t>
    </dgm:pt>
    <dgm:pt modelId="{0EC17C33-1D1B-4255-85F8-165624DDF819}">
      <dgm:prSet phldrT="[Текст]" custT="1"/>
      <dgm:spPr/>
      <dgm:t>
        <a:bodyPr/>
        <a:lstStyle/>
        <a:p>
          <a:r>
            <a:rPr lang="ru-RU" sz="1800" b="1" dirty="0" smtClean="0"/>
            <a:t>«Чудеса культуры»</a:t>
          </a:r>
          <a:endParaRPr lang="ru-RU" sz="1800" b="1" dirty="0"/>
        </a:p>
      </dgm:t>
    </dgm:pt>
    <dgm:pt modelId="{6A1E6B2D-D538-47FD-90E6-CABB2073B93E}" type="parTrans" cxnId="{730C578D-20BB-4373-8595-7D6BCA0DE51A}">
      <dgm:prSet/>
      <dgm:spPr/>
      <dgm:t>
        <a:bodyPr/>
        <a:lstStyle/>
        <a:p>
          <a:endParaRPr lang="ru-RU"/>
        </a:p>
      </dgm:t>
    </dgm:pt>
    <dgm:pt modelId="{196A92BE-FFDF-4BE1-9673-ACADD0480ED8}" type="sibTrans" cxnId="{730C578D-20BB-4373-8595-7D6BCA0DE51A}">
      <dgm:prSet/>
      <dgm:spPr/>
      <dgm:t>
        <a:bodyPr/>
        <a:lstStyle/>
        <a:p>
          <a:endParaRPr lang="ru-RU"/>
        </a:p>
      </dgm:t>
    </dgm:pt>
    <dgm:pt modelId="{53B03F68-4DBD-493D-9D0D-F277E9B821AF}" type="pres">
      <dgm:prSet presAssocID="{9396E5A0-EA9C-4C9C-AADB-A8A332F31F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6D0CF-A05E-442C-AF7F-6137A7653546}" type="pres">
      <dgm:prSet presAssocID="{24F2960B-D17B-417B-A4CA-D5ECD5EAF211}" presName="node" presStyleLbl="node1" presStyleIdx="0" presStyleCnt="5" custScaleX="190956" custScaleY="139803" custRadScaleRad="84537" custRadScaleInc="-6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4201C-9010-4985-A179-EFF23265D2F5}" type="pres">
      <dgm:prSet presAssocID="{87EDA493-3E88-4CD8-9BF5-8B19DF230DF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BD11CC0-5568-40F8-9B77-777D80514323}" type="pres">
      <dgm:prSet presAssocID="{87EDA493-3E88-4CD8-9BF5-8B19DF230DF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A54AC7F-2593-40DE-A634-78B296221B15}" type="pres">
      <dgm:prSet presAssocID="{993C9F79-46C4-437B-B5E6-A472E466DDDA}" presName="node" presStyleLbl="node1" presStyleIdx="1" presStyleCnt="5" custScaleX="192087" custScaleY="139803" custRadScaleRad="92969" custRadScaleInc="17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41350-1382-4B5B-99FA-A4600BDF7CE3}" type="pres">
      <dgm:prSet presAssocID="{24F20EF9-0C00-4A86-A1FA-034B5D390A4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0AE01DB-847C-4776-85A9-4CAA85A4B2EF}" type="pres">
      <dgm:prSet presAssocID="{24F20EF9-0C00-4A86-A1FA-034B5D390A4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FACE30E-69E4-4F51-A2C0-84495BEA3C72}" type="pres">
      <dgm:prSet presAssocID="{FD5EA48B-1013-4ED4-911A-95D155045737}" presName="node" presStyleLbl="node1" presStyleIdx="2" presStyleCnt="5" custScaleX="197789" custScaleY="127815" custRadScaleRad="98698" custRadScaleInc="-1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E921A-F7B0-4757-ACD5-4DE3CB1B5354}" type="pres">
      <dgm:prSet presAssocID="{761E5179-1BCF-4A10-8768-E1A8DB476D7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7D183EC-A75C-4790-8B6B-208BCFC5EBFB}" type="pres">
      <dgm:prSet presAssocID="{761E5179-1BCF-4A10-8768-E1A8DB476D7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79D72D6-1D4C-4C07-941B-6993EB834D7A}" type="pres">
      <dgm:prSet presAssocID="{8BDF62AD-0D89-4D4A-90FC-A78BA4C067E3}" presName="node" presStyleLbl="node1" presStyleIdx="3" presStyleCnt="5" custScaleX="197445" custScaleY="127815" custRadScaleRad="104394" custRadScaleInc="18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0D46E-D940-41B6-AD37-316FF55FEE88}" type="pres">
      <dgm:prSet presAssocID="{D4AD095C-6D7A-40ED-B01D-19E0FE7F34D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5CF48A0-C163-4001-A4C8-A38C518BA860}" type="pres">
      <dgm:prSet presAssocID="{D4AD095C-6D7A-40ED-B01D-19E0FE7F34D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2CC4F62-C444-40C5-8637-964462997B4C}" type="pres">
      <dgm:prSet presAssocID="{0EC17C33-1D1B-4255-85F8-165624DDF819}" presName="node" presStyleLbl="node1" presStyleIdx="4" presStyleCnt="5" custScaleX="209072" custScaleY="139803" custRadScaleRad="98474" custRadScaleInc="-18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5F829-B982-45A9-8701-522130EF1C8E}" type="pres">
      <dgm:prSet presAssocID="{196A92BE-FFDF-4BE1-9673-ACADD0480ED8}" presName="sibTrans" presStyleLbl="sibTrans2D1" presStyleIdx="4" presStyleCnt="5" custAng="20378522" custFlipVert="0" custFlipHor="1" custScaleX="657099" custScaleY="93953" custLinFactX="-239679" custLinFactY="-100000" custLinFactNeighborX="-300000" custLinFactNeighborY="-128799"/>
      <dgm:spPr/>
      <dgm:t>
        <a:bodyPr/>
        <a:lstStyle/>
        <a:p>
          <a:endParaRPr lang="ru-RU"/>
        </a:p>
      </dgm:t>
    </dgm:pt>
    <dgm:pt modelId="{32998AA5-7F60-4AFC-A02F-73829A04A90C}" type="pres">
      <dgm:prSet presAssocID="{196A92BE-FFDF-4BE1-9673-ACADD0480ED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F6AEE29-EDBC-4386-83AA-E71E0BAD8980}" type="presOf" srcId="{87EDA493-3E88-4CD8-9BF5-8B19DF230DF0}" destId="{0BD11CC0-5568-40F8-9B77-777D80514323}" srcOrd="1" destOrd="0" presId="urn:microsoft.com/office/officeart/2005/8/layout/cycle2"/>
    <dgm:cxn modelId="{5B076E16-9D03-4842-8B9A-6E041B3C95CA}" type="presOf" srcId="{0EC17C33-1D1B-4255-85F8-165624DDF819}" destId="{72CC4F62-C444-40C5-8637-964462997B4C}" srcOrd="0" destOrd="0" presId="urn:microsoft.com/office/officeart/2005/8/layout/cycle2"/>
    <dgm:cxn modelId="{479F9AF7-9376-4A32-9EFC-E49D6EE37E91}" type="presOf" srcId="{D4AD095C-6D7A-40ED-B01D-19E0FE7F34D3}" destId="{9B80D46E-D940-41B6-AD37-316FF55FEE88}" srcOrd="0" destOrd="0" presId="urn:microsoft.com/office/officeart/2005/8/layout/cycle2"/>
    <dgm:cxn modelId="{5C06A338-D065-4F10-8648-49D5B706A745}" type="presOf" srcId="{8BDF62AD-0D89-4D4A-90FC-A78BA4C067E3}" destId="{679D72D6-1D4C-4C07-941B-6993EB834D7A}" srcOrd="0" destOrd="0" presId="urn:microsoft.com/office/officeart/2005/8/layout/cycle2"/>
    <dgm:cxn modelId="{4D8D9AF1-549A-492F-A379-EF88E64771C5}" type="presOf" srcId="{993C9F79-46C4-437B-B5E6-A472E466DDDA}" destId="{DA54AC7F-2593-40DE-A634-78B296221B15}" srcOrd="0" destOrd="0" presId="urn:microsoft.com/office/officeart/2005/8/layout/cycle2"/>
    <dgm:cxn modelId="{89FF868C-CC98-4B6E-965D-2DAA83102B06}" srcId="{9396E5A0-EA9C-4C9C-AADB-A8A332F31F21}" destId="{FD5EA48B-1013-4ED4-911A-95D155045737}" srcOrd="2" destOrd="0" parTransId="{9059256B-8625-40CA-8201-22C706FEAF63}" sibTransId="{761E5179-1BCF-4A10-8768-E1A8DB476D77}"/>
    <dgm:cxn modelId="{8A0A493C-B8DE-437D-A77C-4117B75536CF}" type="presOf" srcId="{24F20EF9-0C00-4A86-A1FA-034B5D390A45}" destId="{3FD41350-1382-4B5B-99FA-A4600BDF7CE3}" srcOrd="0" destOrd="0" presId="urn:microsoft.com/office/officeart/2005/8/layout/cycle2"/>
    <dgm:cxn modelId="{1C7999BE-20E8-43F3-A8BA-9496D5B6EBA1}" srcId="{9396E5A0-EA9C-4C9C-AADB-A8A332F31F21}" destId="{993C9F79-46C4-437B-B5E6-A472E466DDDA}" srcOrd="1" destOrd="0" parTransId="{BAD6A8A2-8687-4714-B89A-6A227FF640C7}" sibTransId="{24F20EF9-0C00-4A86-A1FA-034B5D390A45}"/>
    <dgm:cxn modelId="{D07BB282-C8D5-4824-BAD0-2D037353D9F9}" type="presOf" srcId="{D4AD095C-6D7A-40ED-B01D-19E0FE7F34D3}" destId="{35CF48A0-C163-4001-A4C8-A38C518BA860}" srcOrd="1" destOrd="0" presId="urn:microsoft.com/office/officeart/2005/8/layout/cycle2"/>
    <dgm:cxn modelId="{BD08BA71-7145-44EE-A76A-309877F7C25D}" type="presOf" srcId="{196A92BE-FFDF-4BE1-9673-ACADD0480ED8}" destId="{32998AA5-7F60-4AFC-A02F-73829A04A90C}" srcOrd="1" destOrd="0" presId="urn:microsoft.com/office/officeart/2005/8/layout/cycle2"/>
    <dgm:cxn modelId="{52F9B300-381B-4C62-AAC6-CF6EF3CCF03C}" type="presOf" srcId="{9396E5A0-EA9C-4C9C-AADB-A8A332F31F21}" destId="{53B03F68-4DBD-493D-9D0D-F277E9B821AF}" srcOrd="0" destOrd="0" presId="urn:microsoft.com/office/officeart/2005/8/layout/cycle2"/>
    <dgm:cxn modelId="{1F19641E-AD62-4292-9C99-39E8673F18FA}" type="presOf" srcId="{761E5179-1BCF-4A10-8768-E1A8DB476D77}" destId="{277E921A-F7B0-4757-ACD5-4DE3CB1B5354}" srcOrd="0" destOrd="0" presId="urn:microsoft.com/office/officeart/2005/8/layout/cycle2"/>
    <dgm:cxn modelId="{A81F70DF-6B1C-4D4F-97F9-40EF81C7231E}" srcId="{9396E5A0-EA9C-4C9C-AADB-A8A332F31F21}" destId="{24F2960B-D17B-417B-A4CA-D5ECD5EAF211}" srcOrd="0" destOrd="0" parTransId="{AE9BD4F4-3BCA-4E10-BFFA-9223733E0D9F}" sibTransId="{87EDA493-3E88-4CD8-9BF5-8B19DF230DF0}"/>
    <dgm:cxn modelId="{19463D9D-FE97-4547-86B8-0F2631340075}" type="presOf" srcId="{761E5179-1BCF-4A10-8768-E1A8DB476D77}" destId="{F7D183EC-A75C-4790-8B6B-208BCFC5EBFB}" srcOrd="1" destOrd="0" presId="urn:microsoft.com/office/officeart/2005/8/layout/cycle2"/>
    <dgm:cxn modelId="{91DD6071-091E-491A-BCB9-957415D03CFA}" type="presOf" srcId="{24F2960B-D17B-417B-A4CA-D5ECD5EAF211}" destId="{71F6D0CF-A05E-442C-AF7F-6137A7653546}" srcOrd="0" destOrd="0" presId="urn:microsoft.com/office/officeart/2005/8/layout/cycle2"/>
    <dgm:cxn modelId="{AD401353-45CD-40FB-935E-EE16EECF9448}" type="presOf" srcId="{196A92BE-FFDF-4BE1-9673-ACADD0480ED8}" destId="{3475F829-B982-45A9-8701-522130EF1C8E}" srcOrd="0" destOrd="0" presId="urn:microsoft.com/office/officeart/2005/8/layout/cycle2"/>
    <dgm:cxn modelId="{E7F68050-F100-4384-BEA6-7201D52F281B}" type="presOf" srcId="{24F20EF9-0C00-4A86-A1FA-034B5D390A45}" destId="{E0AE01DB-847C-4776-85A9-4CAA85A4B2EF}" srcOrd="1" destOrd="0" presId="urn:microsoft.com/office/officeart/2005/8/layout/cycle2"/>
    <dgm:cxn modelId="{5A7248BA-4327-455B-A2B9-B2DB17677918}" type="presOf" srcId="{87EDA493-3E88-4CD8-9BF5-8B19DF230DF0}" destId="{79F4201C-9010-4985-A179-EFF23265D2F5}" srcOrd="0" destOrd="0" presId="urn:microsoft.com/office/officeart/2005/8/layout/cycle2"/>
    <dgm:cxn modelId="{8400B627-79D8-4599-8A9D-686C48EF2088}" type="presOf" srcId="{FD5EA48B-1013-4ED4-911A-95D155045737}" destId="{3FACE30E-69E4-4F51-A2C0-84495BEA3C72}" srcOrd="0" destOrd="0" presId="urn:microsoft.com/office/officeart/2005/8/layout/cycle2"/>
    <dgm:cxn modelId="{730C578D-20BB-4373-8595-7D6BCA0DE51A}" srcId="{9396E5A0-EA9C-4C9C-AADB-A8A332F31F21}" destId="{0EC17C33-1D1B-4255-85F8-165624DDF819}" srcOrd="4" destOrd="0" parTransId="{6A1E6B2D-D538-47FD-90E6-CABB2073B93E}" sibTransId="{196A92BE-FFDF-4BE1-9673-ACADD0480ED8}"/>
    <dgm:cxn modelId="{5ABC0CF9-A2F4-4AC1-A829-76BD1FA28ACB}" srcId="{9396E5A0-EA9C-4C9C-AADB-A8A332F31F21}" destId="{8BDF62AD-0D89-4D4A-90FC-A78BA4C067E3}" srcOrd="3" destOrd="0" parTransId="{4A7496BC-D24C-4BA5-AB54-2241CDDCB841}" sibTransId="{D4AD095C-6D7A-40ED-B01D-19E0FE7F34D3}"/>
    <dgm:cxn modelId="{D5966F52-C355-4C50-9908-62444AD332CD}" type="presParOf" srcId="{53B03F68-4DBD-493D-9D0D-F277E9B821AF}" destId="{71F6D0CF-A05E-442C-AF7F-6137A7653546}" srcOrd="0" destOrd="0" presId="urn:microsoft.com/office/officeart/2005/8/layout/cycle2"/>
    <dgm:cxn modelId="{3D1D1FBB-B93B-4F79-8554-66CE3A396A3B}" type="presParOf" srcId="{53B03F68-4DBD-493D-9D0D-F277E9B821AF}" destId="{79F4201C-9010-4985-A179-EFF23265D2F5}" srcOrd="1" destOrd="0" presId="urn:microsoft.com/office/officeart/2005/8/layout/cycle2"/>
    <dgm:cxn modelId="{3B90F4B0-25B1-4020-B119-4ECE810ACC5C}" type="presParOf" srcId="{79F4201C-9010-4985-A179-EFF23265D2F5}" destId="{0BD11CC0-5568-40F8-9B77-777D80514323}" srcOrd="0" destOrd="0" presId="urn:microsoft.com/office/officeart/2005/8/layout/cycle2"/>
    <dgm:cxn modelId="{F78E1485-C329-4686-B240-2162623371FF}" type="presParOf" srcId="{53B03F68-4DBD-493D-9D0D-F277E9B821AF}" destId="{DA54AC7F-2593-40DE-A634-78B296221B15}" srcOrd="2" destOrd="0" presId="urn:microsoft.com/office/officeart/2005/8/layout/cycle2"/>
    <dgm:cxn modelId="{4DFD2525-5398-4316-8A4A-E799F4BEEBE2}" type="presParOf" srcId="{53B03F68-4DBD-493D-9D0D-F277E9B821AF}" destId="{3FD41350-1382-4B5B-99FA-A4600BDF7CE3}" srcOrd="3" destOrd="0" presId="urn:microsoft.com/office/officeart/2005/8/layout/cycle2"/>
    <dgm:cxn modelId="{CE8F3C41-D2C6-47D6-B4AC-98E21B3E517E}" type="presParOf" srcId="{3FD41350-1382-4B5B-99FA-A4600BDF7CE3}" destId="{E0AE01DB-847C-4776-85A9-4CAA85A4B2EF}" srcOrd="0" destOrd="0" presId="urn:microsoft.com/office/officeart/2005/8/layout/cycle2"/>
    <dgm:cxn modelId="{3F0591E9-23F7-48D1-8D26-701A8BF4CC56}" type="presParOf" srcId="{53B03F68-4DBD-493D-9D0D-F277E9B821AF}" destId="{3FACE30E-69E4-4F51-A2C0-84495BEA3C72}" srcOrd="4" destOrd="0" presId="urn:microsoft.com/office/officeart/2005/8/layout/cycle2"/>
    <dgm:cxn modelId="{F2ED7703-FD2E-4659-837A-1689C031DCEE}" type="presParOf" srcId="{53B03F68-4DBD-493D-9D0D-F277E9B821AF}" destId="{277E921A-F7B0-4757-ACD5-4DE3CB1B5354}" srcOrd="5" destOrd="0" presId="urn:microsoft.com/office/officeart/2005/8/layout/cycle2"/>
    <dgm:cxn modelId="{2F0D5078-EA6C-410B-88BE-13B0B2C5BE31}" type="presParOf" srcId="{277E921A-F7B0-4757-ACD5-4DE3CB1B5354}" destId="{F7D183EC-A75C-4790-8B6B-208BCFC5EBFB}" srcOrd="0" destOrd="0" presId="urn:microsoft.com/office/officeart/2005/8/layout/cycle2"/>
    <dgm:cxn modelId="{BF8B7351-A375-4602-AAB2-08E750D5BCC7}" type="presParOf" srcId="{53B03F68-4DBD-493D-9D0D-F277E9B821AF}" destId="{679D72D6-1D4C-4C07-941B-6993EB834D7A}" srcOrd="6" destOrd="0" presId="urn:microsoft.com/office/officeart/2005/8/layout/cycle2"/>
    <dgm:cxn modelId="{B206321F-292D-4E5F-BB37-298EFFCBD54F}" type="presParOf" srcId="{53B03F68-4DBD-493D-9D0D-F277E9B821AF}" destId="{9B80D46E-D940-41B6-AD37-316FF55FEE88}" srcOrd="7" destOrd="0" presId="urn:microsoft.com/office/officeart/2005/8/layout/cycle2"/>
    <dgm:cxn modelId="{68678A1A-987E-495F-8F54-081B38E5474B}" type="presParOf" srcId="{9B80D46E-D940-41B6-AD37-316FF55FEE88}" destId="{35CF48A0-C163-4001-A4C8-A38C518BA860}" srcOrd="0" destOrd="0" presId="urn:microsoft.com/office/officeart/2005/8/layout/cycle2"/>
    <dgm:cxn modelId="{B346D54A-E9FF-4A54-81A4-F73B4F070068}" type="presParOf" srcId="{53B03F68-4DBD-493D-9D0D-F277E9B821AF}" destId="{72CC4F62-C444-40C5-8637-964462997B4C}" srcOrd="8" destOrd="0" presId="urn:microsoft.com/office/officeart/2005/8/layout/cycle2"/>
    <dgm:cxn modelId="{698B251C-F7C5-44C8-9E93-6CDBC7FB08DC}" type="presParOf" srcId="{53B03F68-4DBD-493D-9D0D-F277E9B821AF}" destId="{3475F829-B982-45A9-8701-522130EF1C8E}" srcOrd="9" destOrd="0" presId="urn:microsoft.com/office/officeart/2005/8/layout/cycle2"/>
    <dgm:cxn modelId="{22ED7B35-50C5-45B3-991B-4E8293F06186}" type="presParOf" srcId="{3475F829-B982-45A9-8701-522130EF1C8E}" destId="{32998AA5-7F60-4AFC-A02F-73829A04A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6EA77-CBD0-4ECF-99F6-2D15F99050CD}">
      <dsp:nvSpPr>
        <dsp:cNvPr id="0" name=""/>
        <dsp:cNvSpPr/>
      </dsp:nvSpPr>
      <dsp:spPr>
        <a:xfrm rot="5400000">
          <a:off x="1302910" y="-294796"/>
          <a:ext cx="914992" cy="150459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Ключевые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 rot="-5400000">
        <a:off x="1008110" y="4"/>
        <a:ext cx="1504592" cy="914992"/>
      </dsp:txXfrm>
    </dsp:sp>
    <dsp:sp modelId="{141C9389-8945-4454-B0DA-AB701273EBB9}">
      <dsp:nvSpPr>
        <dsp:cNvPr id="0" name=""/>
        <dsp:cNvSpPr/>
      </dsp:nvSpPr>
      <dsp:spPr>
        <a:xfrm rot="5400000">
          <a:off x="4292543" y="-1383310"/>
          <a:ext cx="595057" cy="3368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И </a:t>
          </a:r>
          <a:r>
            <a:rPr lang="ru-RU" sz="1600" b="1" kern="1200" dirty="0" err="1" smtClean="0">
              <a:solidFill>
                <a:srgbClr val="002060"/>
              </a:solidFill>
            </a:rPr>
            <a:t>н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д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и</a:t>
          </a:r>
          <a:r>
            <a:rPr lang="ru-RU" sz="1600" b="1" kern="1200" dirty="0" smtClean="0">
              <a:solidFill>
                <a:srgbClr val="002060"/>
              </a:solidFill>
            </a:rPr>
            <a:t> в и </a:t>
          </a:r>
          <a:r>
            <a:rPr lang="ru-RU" sz="1600" b="1" kern="1200" dirty="0" err="1" smtClean="0">
              <a:solidFill>
                <a:srgbClr val="002060"/>
              </a:solidFill>
            </a:rPr>
            <a:t>д</a:t>
          </a:r>
          <a:r>
            <a:rPr lang="ru-RU" sz="1600" b="1" kern="1200" dirty="0" smtClean="0">
              <a:solidFill>
                <a:srgbClr val="002060"/>
              </a:solidFill>
            </a:rPr>
            <a:t> у а л </a:t>
          </a:r>
          <a:r>
            <a:rPr lang="ru-RU" sz="1600" b="1" kern="1200" dirty="0" err="1" smtClean="0">
              <a:solidFill>
                <a:srgbClr val="002060"/>
              </a:solidFill>
            </a:rPr>
            <a:t>ь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н</a:t>
          </a:r>
          <a:r>
            <a:rPr lang="ru-RU" sz="1600" b="1" kern="1200" dirty="0" smtClean="0">
              <a:solidFill>
                <a:srgbClr val="002060"/>
              </a:solidFill>
            </a:rPr>
            <a:t> о с т </a:t>
          </a:r>
          <a:r>
            <a:rPr lang="ru-RU" sz="1600" b="1" kern="1200" dirty="0" err="1" smtClean="0">
              <a:solidFill>
                <a:srgbClr val="002060"/>
              </a:solidFill>
            </a:rPr>
            <a:t>ь</a:t>
          </a:r>
          <a:r>
            <a:rPr lang="ru-RU" sz="1600" b="1" kern="1200" dirty="0" smtClean="0">
              <a:solidFill>
                <a:srgbClr val="002060"/>
              </a:solidFill>
            </a:rPr>
            <a:t>     и      о б </a:t>
          </a:r>
          <a:r>
            <a:rPr lang="ru-RU" sz="1600" b="1" kern="1200" dirty="0" err="1" smtClean="0">
              <a:solidFill>
                <a:srgbClr val="002060"/>
              </a:solidFill>
            </a:rPr>
            <a:t>щ</a:t>
          </a:r>
          <a:r>
            <a:rPr lang="ru-RU" sz="1600" b="1" kern="1200" dirty="0" smtClean="0">
              <a:solidFill>
                <a:srgbClr val="002060"/>
              </a:solidFill>
            </a:rPr>
            <a:t> и т е л </a:t>
          </a:r>
          <a:r>
            <a:rPr lang="ru-RU" sz="1600" b="1" kern="1200" dirty="0" err="1" smtClean="0">
              <a:solidFill>
                <a:srgbClr val="002060"/>
              </a:solidFill>
            </a:rPr>
            <a:t>ь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н</a:t>
          </a:r>
          <a:r>
            <a:rPr lang="ru-RU" sz="1600" b="1" kern="1200" dirty="0" smtClean="0">
              <a:solidFill>
                <a:srgbClr val="002060"/>
              </a:solidFill>
            </a:rPr>
            <a:t> о с т </a:t>
          </a:r>
          <a:r>
            <a:rPr lang="ru-RU" sz="1600" b="1" kern="1200" dirty="0" err="1" smtClean="0">
              <a:solidFill>
                <a:srgbClr val="002060"/>
              </a:solidFill>
            </a:rPr>
            <a:t>ь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endParaRPr lang="ru-RU" sz="1600" b="1" kern="1200" dirty="0">
            <a:solidFill>
              <a:srgbClr val="002060"/>
            </a:solidFill>
          </a:endParaRPr>
        </a:p>
      </dsp:txBody>
      <dsp:txXfrm rot="-5400000">
        <a:off x="2905652" y="32629"/>
        <a:ext cx="3339792" cy="536961"/>
      </dsp:txXfrm>
    </dsp:sp>
    <dsp:sp modelId="{486884C0-677F-4FF1-BAF4-5E7D840CDA5F}">
      <dsp:nvSpPr>
        <dsp:cNvPr id="0" name=""/>
        <dsp:cNvSpPr/>
      </dsp:nvSpPr>
      <dsp:spPr>
        <a:xfrm rot="5400000">
          <a:off x="1309100" y="472142"/>
          <a:ext cx="914992" cy="1569019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+mn-lt"/>
            <a:ea typeface="Times New Roman" pitchFamily="18" charset="0"/>
            <a:cs typeface="Helvetica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+mn-lt"/>
              <a:ea typeface="Times New Roman" pitchFamily="18" charset="0"/>
              <a:cs typeface="Helvetica"/>
            </a:rPr>
            <a:t>п</a:t>
          </a:r>
          <a:r>
            <a:rPr lang="ru-RU" sz="1400" b="1" kern="1200" dirty="0" smtClean="0">
              <a:solidFill>
                <a:schemeClr val="tx1"/>
              </a:solidFill>
              <a:latin typeface="+mn-lt"/>
              <a:ea typeface="Times New Roman" pitchFamily="18" charset="0"/>
              <a:cs typeface="Helvetica"/>
            </a:rPr>
            <a:t>онятия</a:t>
          </a:r>
          <a:r>
            <a:rPr lang="ru-RU" sz="1400" kern="1200" dirty="0" smtClean="0">
              <a:solidFill>
                <a:schemeClr val="tx1"/>
              </a:solidFill>
              <a:latin typeface="Book Antiqua" pitchFamily="18" charset="0"/>
              <a:ea typeface="Times New Roman" pitchFamily="18" charset="0"/>
              <a:cs typeface="Helvetica"/>
            </a:rPr>
            <a:t>, </a:t>
          </a:r>
          <a:endParaRPr lang="ru-RU" sz="1400" kern="1200" dirty="0"/>
        </a:p>
      </dsp:txBody>
      <dsp:txXfrm rot="-5400000">
        <a:off x="982087" y="799155"/>
        <a:ext cx="1569019" cy="914992"/>
      </dsp:txXfrm>
    </dsp:sp>
    <dsp:sp modelId="{D87D3EEC-22AF-44C5-90D2-642D9C35C4A7}">
      <dsp:nvSpPr>
        <dsp:cNvPr id="0" name=""/>
        <dsp:cNvSpPr/>
      </dsp:nvSpPr>
      <dsp:spPr>
        <a:xfrm rot="5400000">
          <a:off x="4525505" y="-793649"/>
          <a:ext cx="594745" cy="3766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с а м о с т о я т е л </a:t>
          </a:r>
          <a:r>
            <a:rPr lang="ru-RU" sz="1600" b="1" kern="1200" dirty="0" err="1" smtClean="0">
              <a:solidFill>
                <a:srgbClr val="002060"/>
              </a:solidFill>
            </a:rPr>
            <a:t>ь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н</a:t>
          </a:r>
          <a:r>
            <a:rPr lang="ru-RU" sz="1600" b="1" kern="1200" dirty="0" smtClean="0">
              <a:solidFill>
                <a:srgbClr val="002060"/>
              </a:solidFill>
            </a:rPr>
            <a:t> о с т </a:t>
          </a:r>
          <a:r>
            <a:rPr lang="ru-RU" sz="1600" b="1" kern="1200" dirty="0" err="1" smtClean="0">
              <a:solidFill>
                <a:srgbClr val="002060"/>
              </a:solidFill>
            </a:rPr>
            <a:t>ь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2939771" y="821118"/>
        <a:ext cx="3737181" cy="536679"/>
      </dsp:txXfrm>
    </dsp:sp>
    <dsp:sp modelId="{BD3842A0-6C75-4DAC-AD07-B08B40B78670}">
      <dsp:nvSpPr>
        <dsp:cNvPr id="0" name=""/>
        <dsp:cNvSpPr/>
      </dsp:nvSpPr>
      <dsp:spPr>
        <a:xfrm rot="5400000">
          <a:off x="1276887" y="1299931"/>
          <a:ext cx="914992" cy="150459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характеризующие</a:t>
          </a:r>
          <a:endParaRPr lang="ru-RU" sz="1200" b="1" kern="1200" dirty="0">
            <a:solidFill>
              <a:schemeClr val="tx1"/>
            </a:solidFill>
          </a:endParaRPr>
        </a:p>
      </dsp:txBody>
      <dsp:txXfrm rot="-5400000">
        <a:off x="982087" y="1594731"/>
        <a:ext cx="1504592" cy="914992"/>
      </dsp:txXfrm>
    </dsp:sp>
    <dsp:sp modelId="{F585897B-9F30-46CE-A9F3-CFC5B093C3D0}">
      <dsp:nvSpPr>
        <dsp:cNvPr id="0" name=""/>
        <dsp:cNvSpPr/>
      </dsp:nvSpPr>
      <dsp:spPr>
        <a:xfrm rot="5400000">
          <a:off x="3773475" y="826936"/>
          <a:ext cx="594745" cy="2130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/>
            <a:t> </a:t>
          </a:r>
          <a:r>
            <a:rPr lang="ru-RU" sz="1800" b="1" kern="1200" dirty="0" smtClean="0">
              <a:solidFill>
                <a:srgbClr val="004C22"/>
              </a:solidFill>
            </a:rPr>
            <a:t> </a:t>
          </a:r>
          <a:r>
            <a:rPr lang="ru-RU" sz="1800" b="1" kern="1200" dirty="0" err="1" smtClean="0">
              <a:solidFill>
                <a:srgbClr val="004C22"/>
              </a:solidFill>
            </a:rPr>
            <a:t>д</a:t>
          </a:r>
          <a:r>
            <a:rPr lang="ru-RU" sz="1800" b="1" kern="1200" dirty="0" smtClean="0">
              <a:solidFill>
                <a:srgbClr val="004C22"/>
              </a:solidFill>
            </a:rPr>
            <a:t> </a:t>
          </a:r>
          <a:r>
            <a:rPr lang="ru-RU" sz="1600" b="1" kern="1200" dirty="0" smtClean="0">
              <a:solidFill>
                <a:srgbClr val="004C22"/>
              </a:solidFill>
            </a:rPr>
            <a:t>о б </a:t>
          </a:r>
          <a:r>
            <a:rPr lang="ru-RU" sz="1600" b="1" kern="1200" dirty="0" err="1" smtClean="0">
              <a:solidFill>
                <a:srgbClr val="004C22"/>
              </a:solidFill>
            </a:rPr>
            <a:t>р</a:t>
          </a:r>
          <a:r>
            <a:rPr lang="ru-RU" sz="1600" b="1" kern="1200" dirty="0" smtClean="0">
              <a:solidFill>
                <a:srgbClr val="004C22"/>
              </a:solidFill>
            </a:rPr>
            <a:t> о т а 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3005681" y="1623764"/>
        <a:ext cx="2101301" cy="536679"/>
      </dsp:txXfrm>
    </dsp:sp>
    <dsp:sp modelId="{641BEBFF-8BD0-4ABD-BA48-FF2EE82138AB}">
      <dsp:nvSpPr>
        <dsp:cNvPr id="0" name=""/>
        <dsp:cNvSpPr/>
      </dsp:nvSpPr>
      <dsp:spPr>
        <a:xfrm rot="5400000">
          <a:off x="1276884" y="2095510"/>
          <a:ext cx="914992" cy="1504586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сущность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 rot="-5400000">
        <a:off x="982087" y="2390307"/>
        <a:ext cx="1504586" cy="914992"/>
      </dsp:txXfrm>
    </dsp:sp>
    <dsp:sp modelId="{13DE6729-5A48-404B-858E-2B488C5E91F3}">
      <dsp:nvSpPr>
        <dsp:cNvPr id="0" name=""/>
        <dsp:cNvSpPr/>
      </dsp:nvSpPr>
      <dsp:spPr>
        <a:xfrm rot="5400000">
          <a:off x="4093981" y="1234626"/>
          <a:ext cx="594745" cy="2878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/>
            <a:t> </a:t>
          </a:r>
          <a:r>
            <a:rPr lang="ru-RU" sz="1600" b="1" kern="1200" dirty="0" smtClean="0">
              <a:solidFill>
                <a:srgbClr val="C00000"/>
              </a:solidFill>
            </a:rPr>
            <a:t>т</a:t>
          </a:r>
          <a:r>
            <a:rPr lang="ru-RU" sz="1600" b="1" kern="1200" dirty="0" smtClean="0">
              <a:solidFill>
                <a:srgbClr val="FF0000"/>
              </a:solidFill>
            </a:rPr>
            <a:t> в о </a:t>
          </a:r>
          <a:r>
            <a:rPr lang="ru-RU" sz="1600" b="1" kern="1200" dirty="0" err="1" smtClean="0">
              <a:solidFill>
                <a:srgbClr val="FF0000"/>
              </a:solidFill>
            </a:rPr>
            <a:t>р</a:t>
          </a:r>
          <a:r>
            <a:rPr lang="ru-RU" sz="1600" b="1" kern="1200" dirty="0" smtClean="0">
              <a:solidFill>
                <a:srgbClr val="FF0000"/>
              </a:solidFill>
            </a:rPr>
            <a:t> ч е с т в о  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2952344" y="2405297"/>
        <a:ext cx="2848988" cy="536679"/>
      </dsp:txXfrm>
    </dsp:sp>
    <dsp:sp modelId="{2A068C9A-854D-46A1-9341-139FA4F6210C}">
      <dsp:nvSpPr>
        <dsp:cNvPr id="0" name=""/>
        <dsp:cNvSpPr/>
      </dsp:nvSpPr>
      <dsp:spPr>
        <a:xfrm rot="5400000">
          <a:off x="1276884" y="2891085"/>
          <a:ext cx="914992" cy="1504586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восп. работы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982087" y="3185882"/>
        <a:ext cx="1504586" cy="914992"/>
      </dsp:txXfrm>
    </dsp:sp>
    <dsp:sp modelId="{404BA9F4-5D38-4B04-A391-8D5DFB24A0D5}">
      <dsp:nvSpPr>
        <dsp:cNvPr id="0" name=""/>
        <dsp:cNvSpPr/>
      </dsp:nvSpPr>
      <dsp:spPr>
        <a:xfrm rot="5400000">
          <a:off x="3910881" y="2247904"/>
          <a:ext cx="594745" cy="2579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/>
            <a:t>  </a:t>
          </a:r>
          <a:r>
            <a:rPr lang="ru-RU" sz="1800" b="1" kern="1200" dirty="0" smtClean="0">
              <a:solidFill>
                <a:srgbClr val="C00000"/>
              </a:solidFill>
            </a:rPr>
            <a:t>а </a:t>
          </a:r>
          <a:r>
            <a:rPr lang="ru-RU" sz="1600" b="1" kern="1200" dirty="0" smtClean="0">
              <a:solidFill>
                <a:srgbClr val="C00000"/>
              </a:solidFill>
            </a:rPr>
            <a:t>к т и в </a:t>
          </a:r>
          <a:r>
            <a:rPr lang="ru-RU" sz="1600" b="1" kern="1200" dirty="0" err="1" smtClean="0">
              <a:solidFill>
                <a:srgbClr val="C00000"/>
              </a:solidFill>
            </a:rPr>
            <a:t>н</a:t>
          </a:r>
          <a:r>
            <a:rPr lang="ru-RU" sz="1600" b="1" kern="1200" dirty="0" smtClean="0">
              <a:solidFill>
                <a:srgbClr val="C00000"/>
              </a:solidFill>
            </a:rPr>
            <a:t> о с т </a:t>
          </a:r>
          <a:r>
            <a:rPr lang="ru-RU" sz="1600" b="1" kern="1200" dirty="0" err="1" smtClean="0">
              <a:solidFill>
                <a:srgbClr val="C00000"/>
              </a:solidFill>
            </a:rPr>
            <a:t>ь</a:t>
          </a:r>
          <a:r>
            <a:rPr lang="ru-RU" sz="1600" b="1" kern="1200" dirty="0" smtClean="0">
              <a:solidFill>
                <a:srgbClr val="C00000"/>
              </a:solidFill>
            </a:rPr>
            <a:t>  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 rot="-5400000">
        <a:off x="2918426" y="3269393"/>
        <a:ext cx="2550624" cy="536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6D0CF-A05E-442C-AF7F-6137A7653546}">
      <dsp:nvSpPr>
        <dsp:cNvPr id="0" name=""/>
        <dsp:cNvSpPr/>
      </dsp:nvSpPr>
      <dsp:spPr>
        <a:xfrm>
          <a:off x="2911350" y="38714"/>
          <a:ext cx="2466263" cy="1805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«Знания – сила»</a:t>
          </a:r>
          <a:endParaRPr lang="ru-RU" sz="1800" b="1" kern="1200" dirty="0"/>
        </a:p>
      </dsp:txBody>
      <dsp:txXfrm>
        <a:off x="3272526" y="303139"/>
        <a:ext cx="1743911" cy="1276754"/>
      </dsp:txXfrm>
    </dsp:sp>
    <dsp:sp modelId="{79F4201C-9010-4985-A179-EFF23265D2F5}">
      <dsp:nvSpPr>
        <dsp:cNvPr id="0" name=""/>
        <dsp:cNvSpPr/>
      </dsp:nvSpPr>
      <dsp:spPr>
        <a:xfrm rot="12883032">
          <a:off x="4850242" y="1265106"/>
          <a:ext cx="151630" cy="435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4891682" y="1365239"/>
        <a:ext cx="106141" cy="261535"/>
      </dsp:txXfrm>
    </dsp:sp>
    <dsp:sp modelId="{DA54AC7F-2593-40DE-A634-78B296221B15}">
      <dsp:nvSpPr>
        <dsp:cNvPr id="0" name=""/>
        <dsp:cNvSpPr/>
      </dsp:nvSpPr>
      <dsp:spPr>
        <a:xfrm>
          <a:off x="4462930" y="1118829"/>
          <a:ext cx="2480870" cy="1805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«Общение в радость»</a:t>
          </a:r>
          <a:endParaRPr lang="ru-RU" sz="1800" b="1" kern="1200" dirty="0"/>
        </a:p>
      </dsp:txBody>
      <dsp:txXfrm>
        <a:off x="4826245" y="1383254"/>
        <a:ext cx="1754240" cy="1276754"/>
      </dsp:txXfrm>
    </dsp:sp>
    <dsp:sp modelId="{3FD41350-1382-4B5B-99FA-A4600BDF7CE3}">
      <dsp:nvSpPr>
        <dsp:cNvPr id="0" name=""/>
        <dsp:cNvSpPr/>
      </dsp:nvSpPr>
      <dsp:spPr>
        <a:xfrm rot="17082328">
          <a:off x="5443003" y="2599095"/>
          <a:ext cx="103217" cy="435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454555" y="2701249"/>
        <a:ext cx="72252" cy="261535"/>
      </dsp:txXfrm>
    </dsp:sp>
    <dsp:sp modelId="{3FACE30E-69E4-4F51-A2C0-84495BEA3C72}">
      <dsp:nvSpPr>
        <dsp:cNvPr id="0" name=""/>
        <dsp:cNvSpPr/>
      </dsp:nvSpPr>
      <dsp:spPr>
        <a:xfrm>
          <a:off x="4029244" y="2708410"/>
          <a:ext cx="2554514" cy="1650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«Наш любимый досуг»</a:t>
          </a:r>
          <a:endParaRPr lang="ru-RU" sz="1800" b="1" kern="1200" dirty="0"/>
        </a:p>
      </dsp:txBody>
      <dsp:txXfrm>
        <a:off x="4403344" y="2950160"/>
        <a:ext cx="1806314" cy="1167275"/>
      </dsp:txXfrm>
    </dsp:sp>
    <dsp:sp modelId="{277E921A-F7B0-4757-ACD5-4DE3CB1B5354}">
      <dsp:nvSpPr>
        <dsp:cNvPr id="0" name=""/>
        <dsp:cNvSpPr/>
      </dsp:nvSpPr>
      <dsp:spPr>
        <a:xfrm rot="21491092">
          <a:off x="4091678" y="3352022"/>
          <a:ext cx="146877" cy="435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091689" y="3439899"/>
        <a:ext cx="102814" cy="261535"/>
      </dsp:txXfrm>
    </dsp:sp>
    <dsp:sp modelId="{679D72D6-1D4C-4C07-941B-6993EB834D7A}">
      <dsp:nvSpPr>
        <dsp:cNvPr id="0" name=""/>
        <dsp:cNvSpPr/>
      </dsp:nvSpPr>
      <dsp:spPr>
        <a:xfrm>
          <a:off x="1759220" y="2780419"/>
          <a:ext cx="2550071" cy="1650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«В здоровом теле – здоровый дух»</a:t>
          </a:r>
          <a:endParaRPr lang="ru-RU" sz="1800" b="1" kern="1200" dirty="0"/>
        </a:p>
      </dsp:txBody>
      <dsp:txXfrm>
        <a:off x="2132669" y="3022169"/>
        <a:ext cx="1803173" cy="1167275"/>
      </dsp:txXfrm>
    </dsp:sp>
    <dsp:sp modelId="{9B80D46E-D940-41B6-AD37-316FF55FEE88}">
      <dsp:nvSpPr>
        <dsp:cNvPr id="0" name=""/>
        <dsp:cNvSpPr/>
      </dsp:nvSpPr>
      <dsp:spPr>
        <a:xfrm rot="4490919">
          <a:off x="2797331" y="2631694"/>
          <a:ext cx="64335" cy="4358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804459" y="2709558"/>
        <a:ext cx="45035" cy="261535"/>
      </dsp:txXfrm>
    </dsp:sp>
    <dsp:sp modelId="{72CC4F62-C444-40C5-8637-964462997B4C}">
      <dsp:nvSpPr>
        <dsp:cNvPr id="0" name=""/>
        <dsp:cNvSpPr/>
      </dsp:nvSpPr>
      <dsp:spPr>
        <a:xfrm>
          <a:off x="1255168" y="1118823"/>
          <a:ext cx="2700238" cy="1805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«Чудеса культуры»</a:t>
          </a:r>
          <a:endParaRPr lang="ru-RU" sz="1800" b="1" kern="1200" dirty="0"/>
        </a:p>
      </dsp:txBody>
      <dsp:txXfrm>
        <a:off x="1650609" y="1383248"/>
        <a:ext cx="1909356" cy="1276754"/>
      </dsp:txXfrm>
    </dsp:sp>
    <dsp:sp modelId="{3475F829-B982-45A9-8701-522130EF1C8E}">
      <dsp:nvSpPr>
        <dsp:cNvPr id="0" name=""/>
        <dsp:cNvSpPr/>
      </dsp:nvSpPr>
      <dsp:spPr>
        <a:xfrm rot="14125001" flipH="1">
          <a:off x="1812045" y="262074"/>
          <a:ext cx="1201576" cy="409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1838607" y="293406"/>
        <a:ext cx="1078716" cy="24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B3E02-C6D6-4357-8E1E-538433D318B9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C366A3-3749-4329-83D9-5935289FA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469FE6-80D3-46E8-AE8D-E16BA0C305E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9A54F-162E-452C-861B-9EF9B53E8E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B846-28B3-47B0-BD99-0D6699E1FD0C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9BD9-0D02-4D83-A8EA-92DFADC31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6A8E-EF5E-4CDF-BC3D-4937E5BC79D4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B711-6A19-4A91-89E6-6216A9300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9F93-DAF6-4473-9286-5B0E9D4A56B7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C1D4-A9DC-4224-B76F-763BD580D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AD97-DB05-4919-8BBC-2B3564FC991B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66DF-4332-4FB5-BF1B-EA834D148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E7E2-34AC-470C-A923-639F00CF17B7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60F3-288C-41D9-A01E-77BC9ACF7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5D3B-A7EC-4E60-A7A9-B4FB2F102DF3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5548-C3D4-4559-8368-0B32EEB92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F2D1A-D082-48A0-9912-0259ECDFC395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2A0A3-6269-4956-8016-8B2B3E9E1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5DAF-13AE-4A40-B079-B9512AAA96BF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8CB6-E404-4BB9-92AB-A41449D53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3C34-2AD3-4FA9-B0D8-D248529DFACF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5B59-9D5E-4366-BC58-2492CF670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383B-C7B9-4A59-B58F-35E8A2865E54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96120-1DAC-48F8-AF17-0DF3DE0AE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A129-B846-48C7-BE81-E30C337E1E17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C086-0A2B-466C-80BA-E9F1220EA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B689-903A-4CBA-B674-88B7405FD469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3A6C-84E7-42B9-ABF1-0412D7D8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1368-859C-400F-8391-6340157E4F43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67D12-0881-4572-A6CE-5EFD7B884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94ABA9-F2B6-4557-B026-3425AA786C9B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831A14-B2E5-478F-8159-B892477D1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8888" y="1052513"/>
            <a:ext cx="7273925" cy="18002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25" y="2571750"/>
            <a:ext cx="4564063" cy="32146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2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200" i="1" dirty="0" smtClean="0">
                <a:solidFill>
                  <a:schemeClr val="tx1"/>
                </a:solidFill>
                <a:cs typeface="Times New Roman" pitchFamily="18" charset="0"/>
              </a:rPr>
              <a:t>учитель начальных классов </a:t>
            </a:r>
            <a:endParaRPr lang="ru-RU" sz="2200" b="1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200" b="1" i="1" dirty="0" smtClean="0">
                <a:solidFill>
                  <a:schemeClr val="tx1"/>
                </a:solidFill>
                <a:cs typeface="Times New Roman" pitchFamily="18" charset="0"/>
              </a:rPr>
              <a:t> первой квалификационной категории</a:t>
            </a:r>
          </a:p>
          <a:p>
            <a:pPr eaLnBrk="1" hangingPunct="1">
              <a:spcBef>
                <a:spcPct val="0"/>
              </a:spcBef>
            </a:pPr>
            <a:r>
              <a:rPr lang="ru-RU" sz="2200" i="1" dirty="0">
                <a:solidFill>
                  <a:schemeClr val="tx1"/>
                </a:solidFill>
                <a:cs typeface="Times New Roman" pitchFamily="18" charset="0"/>
              </a:rPr>
              <a:t>МБОУ «</a:t>
            </a:r>
            <a:r>
              <a:rPr lang="ru-RU" sz="2200" i="1" dirty="0" err="1">
                <a:solidFill>
                  <a:schemeClr val="tx1"/>
                </a:solidFill>
                <a:cs typeface="Times New Roman" pitchFamily="18" charset="0"/>
              </a:rPr>
              <a:t>Камскополянская</a:t>
            </a:r>
            <a:r>
              <a:rPr lang="ru-RU" sz="2200" i="1" dirty="0">
                <a:solidFill>
                  <a:schemeClr val="tx1"/>
                </a:solidFill>
                <a:cs typeface="Times New Roman" pitchFamily="18" charset="0"/>
              </a:rPr>
              <a:t> средняя общеобразовательная школа №2 </a:t>
            </a:r>
          </a:p>
          <a:p>
            <a:pPr eaLnBrk="1" hangingPunct="1">
              <a:spcBef>
                <a:spcPct val="0"/>
              </a:spcBef>
            </a:pPr>
            <a:r>
              <a:rPr lang="ru-RU" sz="2200" i="1" dirty="0">
                <a:solidFill>
                  <a:schemeClr val="tx1"/>
                </a:solidFill>
                <a:cs typeface="Times New Roman" pitchFamily="18" charset="0"/>
              </a:rPr>
              <a:t>с углубленным изучением отдельных предметов» Нижнекамского муниципального района РТ</a:t>
            </a:r>
          </a:p>
          <a:p>
            <a:pPr eaLnBrk="1" hangingPunct="1">
              <a:spcBef>
                <a:spcPct val="0"/>
              </a:spcBef>
            </a:pPr>
            <a:endParaRPr lang="ru-RU" sz="2200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14356"/>
            <a:ext cx="8286808" cy="249299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От творческой личности</a:t>
            </a:r>
            <a:endParaRPr lang="ru-RU" sz="1050" i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2800" b="1" i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к творческому коллективу</a:t>
            </a:r>
            <a:r>
              <a:rPr lang="ru-RU" sz="28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PMingLiU" pitchFamily="18" charset="-120"/>
                <a:ea typeface="PMingLiU" pitchFamily="18" charset="-12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PMingLiU" pitchFamily="18" charset="-120"/>
              <a:ea typeface="PMingLiU" pitchFamily="18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 err="1">
                <a:solidFill>
                  <a:srgbClr val="C00000"/>
                </a:solidFill>
                <a:ea typeface="PMingLiU" pitchFamily="18" charset="-120"/>
                <a:cs typeface="Aparajita" pitchFamily="34" charset="0"/>
              </a:rPr>
              <a:t>Гисматуллина</a:t>
            </a:r>
            <a:r>
              <a:rPr lang="ru-RU" sz="3600" b="1" i="1" dirty="0">
                <a:solidFill>
                  <a:srgbClr val="C00000"/>
                </a:solidFill>
                <a:ea typeface="PMingLiU" pitchFamily="18" charset="-120"/>
                <a:cs typeface="Aparajita" pitchFamily="34" charset="0"/>
              </a:rPr>
              <a:t> Светлана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755650" y="620713"/>
            <a:ext cx="75612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Направление 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«</a:t>
            </a: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В здоровом теле 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–</a:t>
            </a: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 здоровый дух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»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Цель:</a:t>
            </a:r>
            <a:r>
              <a:rPr lang="ru-RU" sz="1600"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использование педагогических технологий и методических приемов для демонстрации учащимся значимости физического и психического здоровья человека; воспитание понимания важности здоровья для будущего.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Задачи: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формировать у учащихся культуру сохранения и совершенствования собственного здоровья;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знакомить учащихся с опытом и традициями предыдущих поколений по сохранению физического и психического здоровья.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Формы работы: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спортивные праздники и соревнования;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неделя здоровья;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походы;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экскурсии;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Залогом успешности данной работы является сочетание разнообразных по содержанию и форме видов деятельности, что способствует у детей развитию умение рассуждать логично и делать выводы.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Конечный результат:</a:t>
            </a:r>
            <a:r>
              <a:rPr lang="ru-RU" sz="160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Учащийся умеет владеть своим телом, выполняет программу по физической культуре, проявляет интерес к истории спорта, владеет элементами</a:t>
            </a:r>
            <a:r>
              <a:rPr lang="ru-RU" sz="1600">
                <a:latin typeface="Calibri" pitchFamily="34" charset="0"/>
                <a:ea typeface="Times New Roman" pitchFamily="18" charset="0"/>
                <a:cs typeface="Helvetica" pitchFamily="34" charset="0"/>
              </a:rPr>
              <a:t> 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 нескольких видов спорта, умеет вести честную борьбу, сопереживать.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900113" y="744538"/>
            <a:ext cx="7488237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Направление 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«</a:t>
            </a: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Наш любимый досуг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»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Цель:</a:t>
            </a:r>
            <a:r>
              <a:rPr lang="ru-RU" sz="160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создание условий для проявления учащихся класса самостоятельности, </a:t>
            </a:r>
            <a:r>
              <a:rPr lang="ru-RU" sz="1600"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открытости в реальных жизненных ситуациях, развитие интереса к внеклассной деятельности.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Задачи: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создание условий для проявления индивидуальных особенностей учащихся;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использование активных и нестандартных форм деятельности учащихся;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развитие способностей оценивать свои и чужие достижения, радоваться своим успехам и огорчаться за чужие неудачи.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Формы реализации: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культпоходы;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посещение различных кружков, секций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классные часы;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участие в делах школы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праздники.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Конечный результат:</a:t>
            </a:r>
            <a:r>
              <a:rPr lang="ru-RU" sz="1600"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проявление индивидуальных особенностей каждого ученика, способность оценивать свои и чужие достижения, уметь радоваться и огорчаться за чужие неудачи.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>
              <a:ea typeface="Times New Roman" pitchFamily="18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84213" y="130175"/>
            <a:ext cx="78486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sz="1600" b="1">
              <a:solidFill>
                <a:srgbClr val="C00000"/>
              </a:solidFill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algn="ctr">
              <a:tabLst>
                <a:tab pos="457200" algn="l"/>
              </a:tabLst>
            </a:pPr>
            <a:endParaRPr lang="ru-RU" sz="1600" b="1">
              <a:solidFill>
                <a:srgbClr val="C00000"/>
              </a:solidFill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Направление 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«</a:t>
            </a: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Общественное дело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»</a:t>
            </a:r>
          </a:p>
          <a:p>
            <a:pPr algn="ctr">
              <a:tabLst>
                <a:tab pos="457200" algn="l"/>
              </a:tabLst>
            </a:pP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Цель:</a:t>
            </a:r>
            <a:r>
              <a:rPr lang="ru-RU" sz="160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развитие учащихся через различные общественные мероприятия, помочь детям входить в общество.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Задачи: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создание условий для адаптации в обществе;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участие в различных мероприятиях;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научить   правилам отношений.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Формы реализации: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Общественные мероприятия;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Классные часы;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Экскурсии и т.д.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ru-RU" sz="1600"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Конечный результат: 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хорошо адаптированный,</a:t>
            </a:r>
            <a:r>
              <a:rPr lang="ru-RU" sz="1600"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 социализированный человек.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>
              <a:ea typeface="Times New Roman" pitchFamily="18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611188" y="723900"/>
            <a:ext cx="77057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результаты  работы по данной системе:</a:t>
            </a:r>
          </a:p>
          <a:p>
            <a:pPr algn="ctr"/>
            <a:endParaRPr lang="ru-RU" sz="16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solidFill>
                  <a:srgbClr val="000000"/>
                </a:solidFill>
                <a:latin typeface="Symbol" pitchFamily="18" charset="2"/>
                <a:cs typeface="Microsoft Sans Serif" pitchFamily="34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  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Повысился уровень воспитанности учащихся.</a:t>
            </a:r>
            <a:endParaRPr lang="ru-RU" sz="160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just" eaLnBrk="0" hangingPunct="0"/>
            <a:r>
              <a:rPr lang="ru-RU" sz="1600">
                <a:solidFill>
                  <a:srgbClr val="002060"/>
                </a:solidFill>
                <a:latin typeface="Symbol" pitchFamily="18" charset="2"/>
                <a:cs typeface="Microsoft Sans Serif" pitchFamily="34" charset="0"/>
              </a:rPr>
              <a:t>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Определенных успехов удалось достичь в деле сплочения коллектива: дети проявляют заботу друг о друге, поддерживают дружеские отношения с одноклассниками, самостоятельно организуют проведение праздников, поздравляют друг друга с днём рождения. </a:t>
            </a:r>
            <a:endParaRPr lang="ru-RU" sz="160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just" eaLnBrk="0" hangingPunct="0"/>
            <a:r>
              <a:rPr lang="ru-RU" sz="1600">
                <a:solidFill>
                  <a:srgbClr val="002060"/>
                </a:solidFill>
                <a:latin typeface="Symbol" pitchFamily="18" charset="2"/>
                <a:cs typeface="Microsoft Sans Serif" pitchFamily="34" charset="0"/>
              </a:rPr>
              <a:t>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  Ребята приобрели навыки уважительного отношения к людям.</a:t>
            </a:r>
            <a:endParaRPr lang="ru-RU" sz="160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just" eaLnBrk="0" hangingPunct="0"/>
            <a:r>
              <a:rPr lang="ru-RU" sz="1600">
                <a:solidFill>
                  <a:srgbClr val="002060"/>
                </a:solidFill>
                <a:latin typeface="Symbol" pitchFamily="18" charset="2"/>
                <a:cs typeface="Microsoft Sans Serif" pitchFamily="34" charset="0"/>
              </a:rPr>
              <a:t>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Увеличился уровень познавательной активности: возросло количество участников олимпиад, конкурсов, акций.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имеет свое «лицо» в школе.</a:t>
            </a:r>
            <a:endParaRPr lang="ru-RU" sz="1600" b="1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just" eaLnBrk="0" hangingPunct="0"/>
            <a:r>
              <a:rPr lang="ru-RU" sz="1600">
                <a:solidFill>
                  <a:srgbClr val="002060"/>
                </a:solidFill>
                <a:latin typeface="Symbol" pitchFamily="18" charset="2"/>
                <a:cs typeface="Microsoft Sans Serif" pitchFamily="34" charset="0"/>
              </a:rPr>
              <a:t>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Возрос уровень самостоятельности: выступают с интересными предложениями о проведении досуга, серьезно относятся к обязанностям в классе, анализируют свою работу, совместно решают проблемы.</a:t>
            </a:r>
            <a:endParaRPr lang="ru-RU" sz="160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Отчетливое  осознание достижений, проблем формирующейся системы помогает более обоснованно избрать пути дальнейшего ее развития. </a:t>
            </a:r>
          </a:p>
          <a:p>
            <a:pPr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установки, содержание данной системы полностью соответствуют возможностям и условиям школы, поэтому есть все предпосылки для того, чтобы, выстроив  систему на одном классе, выстроить до конца образ достойного Человека, Человека-гражданина.</a:t>
            </a:r>
            <a:endParaRPr lang="ru-RU" sz="1600" b="1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just" eaLnBrk="0" hangingPunct="0"/>
            <a:r>
              <a:rPr 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1600" b="1">
              <a:solidFill>
                <a:srgbClr val="C00000"/>
              </a:solidFill>
              <a:latin typeface="Symbol" pitchFamily="18" charset="2"/>
              <a:cs typeface="Microsoft Sans Serif" pitchFamily="34" charset="0"/>
            </a:endParaRPr>
          </a:p>
        </p:txBody>
      </p:sp>
      <p:sp>
        <p:nvSpPr>
          <p:cNvPr id="30723" name="AutoShape 2" descr="*"/>
          <p:cNvSpPr>
            <a:spLocks noChangeAspect="1" noChangeArrowheads="1"/>
          </p:cNvSpPr>
          <p:nvPr/>
        </p:nvSpPr>
        <p:spPr bwMode="auto">
          <a:xfrm>
            <a:off x="136525" y="-95726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24" name="AutoShape 3" descr="*"/>
          <p:cNvSpPr>
            <a:spLocks noChangeAspect="1" noChangeArrowheads="1"/>
          </p:cNvSpPr>
          <p:nvPr/>
        </p:nvSpPr>
        <p:spPr bwMode="auto">
          <a:xfrm>
            <a:off x="136525" y="-744538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25" name="AutoShape 4" descr="*"/>
          <p:cNvSpPr>
            <a:spLocks noChangeAspect="1" noChangeArrowheads="1"/>
          </p:cNvSpPr>
          <p:nvPr/>
        </p:nvSpPr>
        <p:spPr bwMode="auto">
          <a:xfrm>
            <a:off x="136525" y="-319088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26" name="AutoShape 5" descr="*"/>
          <p:cNvSpPr>
            <a:spLocks noChangeAspect="1" noChangeArrowheads="1"/>
          </p:cNvSpPr>
          <p:nvPr/>
        </p:nvSpPr>
        <p:spPr bwMode="auto">
          <a:xfrm>
            <a:off x="136525" y="-106363"/>
            <a:ext cx="152400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27" name="AutoShape 6" descr="*"/>
          <p:cNvSpPr>
            <a:spLocks noChangeAspect="1" noChangeArrowheads="1"/>
          </p:cNvSpPr>
          <p:nvPr/>
        </p:nvSpPr>
        <p:spPr bwMode="auto">
          <a:xfrm>
            <a:off x="136525" y="10636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с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341438"/>
            <a:ext cx="5976937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9" descr="C:\Users\Ильясова Д.А\Desktop\ФЕВРАЛЬ\УЧИТЕЛЬ ГОДА\ВОЛКОВ НГ\дипломы и грамоты\волков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642938"/>
            <a:ext cx="3571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10" descr="C:\Users\Ильясова Д.А\Desktop\ФЕВРАЛЬ\УЧИТЕЛЬ ГОДА\ВОЛКОВ НГ\дипломы и грамоты\Волков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85750"/>
            <a:ext cx="1693863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G:\ктв\фото КТВ\дипломы 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000250"/>
            <a:ext cx="209867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G:\ктв\фото КТВ\дипломы 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57188"/>
            <a:ext cx="27320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G:\ктв\фото КТВ\диплом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4214813"/>
            <a:ext cx="27876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 descr="G:\ктв\фото КТВ\дипломы 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1071563"/>
            <a:ext cx="2128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714356"/>
            <a:ext cx="3240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Наши успехи</a:t>
            </a:r>
          </a:p>
        </p:txBody>
      </p:sp>
      <p:pic>
        <p:nvPicPr>
          <p:cNvPr id="32776" name="Picture 4" descr="G:\ктв\фото КТВ\дипломы 0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500" y="2143125"/>
            <a:ext cx="29241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2" descr="C:\Users\Ильясова Д.А\Desktop\ФЕВРАЛЬ\УЧИТЕЛЬ ГОДА\ВОЛКОВ НГ\дипломы и грамоты\Волков 1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88" y="3500438"/>
            <a:ext cx="174783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3" descr="C:\Users\Ильясова Д.А\Desktop\ФЕВРАЛЬ\УЧИТЕЛЬ ГОДА\ВОЛКОВ НГ\дипломы и грамоты\Волков 2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5" y="2714625"/>
            <a:ext cx="180498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7" descr="C:\Users\Ильясова Д.А\Desktop\ФЕВРАЛЬ\УЧИТЕЛЬ ГОДА\ВОЛКОВ НГ\дипломы и грамоты\Волков 6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14625" y="3929063"/>
            <a:ext cx="18034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8" descr="C:\Users\Ильясова Д.А\Desktop\ФЕВРАЛЬ\УЧИТЕЛЬ ГОДА\ВОЛКОВ НГ\дипломы и грамоты\Волков 7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0" y="4357688"/>
            <a:ext cx="14668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55650" y="1052513"/>
            <a:ext cx="76327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 В НАСТОЯЩЕЕ ВРЕМЯ ОСТРЕЙШЕЙ </a:t>
            </a: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ПРОБЛЕМОЙ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ЯВЛЯЕТСЯ ТО, ЧТО УРОВЕНЬ  ВОСПИТАННОСТИ НАСЕЛЕНИЯ НЕДОСТАТОЧНО ВЫСОК. ИМЕННО ПОЭТОМУ ПЕРЕДО МНОЙ </a:t>
            </a:r>
            <a:r>
              <a:rPr lang="ru-RU" sz="1400">
                <a:latin typeface="Times New Roman" pitchFamily="18" charset="0"/>
              </a:rPr>
              <a:t>возникает ряд проблем, касающиеся процесса воспитания, причина этому лежит в постоянной смене ценностей общества. 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 Исходя из этого СЕГОДНЯ  МНЕ ПРИХОДИТСЯ САМОСТОЯТЕЛЬНО ПЕРЕСМАТРИВАТЬ ПОДХОДЫ К РЯДУ ПРИНЦИПИАЛЬНЫХ  ПОЛОЖЕНИЙ И КОРРЕКТИРОВАТЬ НА ЭТОЙ ОСНОВЕ ОБРАЗОВАТЕЛЬНО-ВОСПИТАТЕЛЬНЫЙ ПРОЦЕСС. </a:t>
            </a:r>
            <a:endParaRPr lang="ru-RU" sz="1400">
              <a:latin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ТАКИМ ОБРАЗОМ, ДЛЯ МЕНЯ, КАК НИКОГДА ВОЗРАСТАЕТ ПОТРЕБНОСТЬ:</a:t>
            </a:r>
          </a:p>
          <a:p>
            <a:pPr eaLnBrk="0" hangingPunct="0"/>
            <a:endParaRPr lang="ru-RU" sz="14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 повышении уровня своей профессиональной квалификации;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 постоянном самообразовании;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 освоении педагогических технологий, способных обеспечить реализацию деятельностного  содержания образования (подхода);</a:t>
            </a:r>
          </a:p>
          <a:p>
            <a:pPr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Я УВЕРЕНА, ЧТО ПЕДАГОГ ОБЯЗАН УСТАНОВИТЬ И ПОСТОЯННО ПОДДЕРЖИВАТЬ НА СВОИХ ЗАНЯТИЯХ ВЫСОКИЙ ЭТИЧЕСКИЙ УРОВЕНЬ МЕЖЛИЧНОСТНОГО ОБЩЕНИЯ, КРИТИЧЕСКИ ОЦЕНИВАТЬ СЛОЖИВШИЕСЯ ПРОТИВОРЕЧИЯ, СВОИ  ЛИЧНЫЕ ВОЗМОЖНОСТИ И ЧЁТКО ПРЕДСТАВЛЯТЬ СЕБЕ КОНЕЧНУЮ ЦЕЛЬ.</a:t>
            </a:r>
            <a:endParaRPr lang="ru-RU" sz="140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356100" y="1557338"/>
            <a:ext cx="42862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970213" algn="ctr"/>
                <a:tab pos="5219700" algn="l"/>
              </a:tabLst>
            </a:pP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без детей не значу ничего,</a:t>
            </a:r>
            <a:endParaRPr lang="ru-RU" i="1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0213" algn="ctr"/>
                <a:tab pos="5219700" algn="l"/>
              </a:tabLst>
            </a:pP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 смеюсь, когда грущу и плачу,</a:t>
            </a:r>
            <a:endParaRPr lang="ru-RU" i="1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0213" algn="ctr"/>
                <a:tab pos="5219700" algn="l"/>
              </a:tabLst>
            </a:pP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Живу для них я видно от того,</a:t>
            </a:r>
            <a:endParaRPr lang="ru-RU" i="1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0213" algn="ctr"/>
                <a:tab pos="5219700" algn="l"/>
              </a:tabLst>
            </a:pP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без детей я ничего не значу.</a:t>
            </a:r>
            <a:endParaRPr lang="ru-RU" i="1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0213" algn="ctr"/>
                <a:tab pos="5219700" algn="l"/>
              </a:tabLst>
            </a:pP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Кручусь, вращаюсь в собственных делах,</a:t>
            </a:r>
            <a:endParaRPr lang="ru-RU" i="1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0213" algn="ctr"/>
                <a:tab pos="5219700" algn="l"/>
              </a:tabLst>
            </a:pP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Встречаю за удачей неудачу.</a:t>
            </a:r>
            <a:endParaRPr lang="ru-RU" i="1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0213" algn="ctr"/>
                <a:tab pos="5219700" algn="l"/>
              </a:tabLst>
            </a:pP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каждый день мой полон</a:t>
            </a:r>
          </a:p>
          <a:p>
            <a:pPr algn="ctr" eaLnBrk="0" hangingPunct="0">
              <a:tabLst>
                <a:tab pos="2970213" algn="ctr"/>
                <a:tab pos="5219700" algn="l"/>
              </a:tabLst>
            </a:pP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мыслями о них,</a:t>
            </a:r>
            <a:endParaRPr lang="ru-RU" i="1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0213" algn="ctr"/>
                <a:tab pos="5219700" algn="l"/>
              </a:tabLst>
            </a:pP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без детей я ничего не значу.</a:t>
            </a:r>
            <a:endParaRPr lang="ru-RU" i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6" name="Picture 4" descr="с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3743771" cy="3096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684213" y="497871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i="1" dirty="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Специфика моей деятельности как </a:t>
            </a:r>
            <a:r>
              <a:rPr lang="ru-RU" sz="1600" i="1" dirty="0" smtClean="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учителя начальных классов  </a:t>
            </a:r>
            <a:r>
              <a:rPr lang="ru-RU" sz="1600" i="1" dirty="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заключается в том, что, прежде всего, я - воспитатель, то есть </a:t>
            </a:r>
            <a:r>
              <a:rPr lang="ru-RU" sz="1600" i="1" dirty="0">
                <a:latin typeface="Calibri" pitchFamily="34" charset="0"/>
                <a:ea typeface="Times New Roman" pitchFamily="18" charset="0"/>
                <a:cs typeface="Helvetica" pitchFamily="34" charset="0"/>
              </a:rPr>
              <a:t>«</a:t>
            </a:r>
            <a:r>
              <a:rPr lang="ru-RU" sz="1600" i="1" dirty="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поводырь</a:t>
            </a:r>
            <a:r>
              <a:rPr lang="ru-RU" sz="1600" i="1" dirty="0">
                <a:latin typeface="Calibri" pitchFamily="34" charset="0"/>
                <a:ea typeface="Times New Roman" pitchFamily="18" charset="0"/>
                <a:cs typeface="Helvetica" pitchFamily="34" charset="0"/>
              </a:rPr>
              <a:t>» </a:t>
            </a:r>
            <a:r>
              <a:rPr lang="ru-RU" sz="1600" i="1" dirty="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младшего школьника в мире взрослых.  При этом</a:t>
            </a:r>
            <a:r>
              <a:rPr lang="ru-RU" sz="1600" i="1" dirty="0"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 i="1" dirty="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 формирую ребёнка не по частям, имею дело с целостной</a:t>
            </a:r>
            <a:r>
              <a:rPr lang="ru-RU" sz="1600" i="1" dirty="0"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 i="1" dirty="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 личностью, то есть забочусь и о его здоровье, и о его способностях, и о его нравственности. Именно поэтому мною разработана адаптированная воспитательная система.</a:t>
            </a:r>
            <a:endParaRPr lang="ru-RU" sz="1600" i="1" dirty="0">
              <a:ea typeface="Times New Roman" pitchFamily="18" charset="0"/>
              <a:cs typeface="Helvetica" pitchFamily="34" charset="0"/>
            </a:endParaRPr>
          </a:p>
        </p:txBody>
      </p:sp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2268538" y="19891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От творческой личности</a:t>
            </a:r>
            <a:endParaRPr lang="ru-RU" sz="800" i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b="1" i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к творческому коллективу</a:t>
            </a:r>
            <a:r>
              <a:rPr lang="ru-RU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27088" y="2708275"/>
            <a:ext cx="7661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algn="ctr"/>
            <a:r>
              <a:rPr lang="ru-RU" sz="2400" b="1" i="1">
                <a:solidFill>
                  <a:srgbClr val="C00000"/>
                </a:solidFill>
                <a:latin typeface="Trebuchet MS" pitchFamily="34" charset="0"/>
                <a:ea typeface="Segoe UI Symbol" pitchFamily="34" charset="0"/>
                <a:cs typeface="Times New Roman" pitchFamily="18" charset="0"/>
              </a:rPr>
              <a:t>Цель:</a:t>
            </a:r>
            <a:r>
              <a:rPr lang="ru-RU" sz="2400" b="1" i="1">
                <a:solidFill>
                  <a:srgbClr val="002060"/>
                </a:solidFill>
                <a:latin typeface="Trebuchet MS" pitchFamily="34" charset="0"/>
                <a:ea typeface="Segoe UI Symbol" pitchFamily="34" charset="0"/>
                <a:cs typeface="Times New Roman" pitchFamily="18" charset="0"/>
              </a:rPr>
              <a:t> создание максимально благоприятных </a:t>
            </a:r>
          </a:p>
          <a:p>
            <a:pPr indent="457200" algn="ctr"/>
            <a:r>
              <a:rPr lang="ru-RU" sz="2400" b="1" i="1">
                <a:solidFill>
                  <a:srgbClr val="002060"/>
                </a:solidFill>
                <a:latin typeface="Trebuchet MS" pitchFamily="34" charset="0"/>
                <a:ea typeface="Segoe UI Symbol" pitchFamily="34" charset="0"/>
                <a:cs typeface="Times New Roman" pitchFamily="18" charset="0"/>
              </a:rPr>
              <a:t>условий для развития творческого </a:t>
            </a:r>
          </a:p>
          <a:p>
            <a:pPr indent="457200" algn="ctr"/>
            <a:r>
              <a:rPr lang="ru-RU" sz="2400" b="1" i="1">
                <a:solidFill>
                  <a:srgbClr val="002060"/>
                </a:solidFill>
                <a:latin typeface="Trebuchet MS" pitchFamily="34" charset="0"/>
                <a:ea typeface="Segoe UI Symbol" pitchFamily="34" charset="0"/>
                <a:cs typeface="Times New Roman" pitchFamily="18" charset="0"/>
              </a:rPr>
              <a:t>детского коллектива, через раскрытие </a:t>
            </a:r>
          </a:p>
          <a:p>
            <a:pPr indent="457200" algn="ctr"/>
            <a:r>
              <a:rPr lang="ru-RU" sz="2400" b="1" i="1">
                <a:solidFill>
                  <a:srgbClr val="002060"/>
                </a:solidFill>
                <a:latin typeface="Trebuchet MS" pitchFamily="34" charset="0"/>
                <a:ea typeface="Segoe UI Symbol" pitchFamily="34" charset="0"/>
                <a:cs typeface="Times New Roman" pitchFamily="18" charset="0"/>
              </a:rPr>
              <a:t>и развитие личностных и творческих </a:t>
            </a:r>
          </a:p>
          <a:p>
            <a:pPr indent="457200" algn="ctr"/>
            <a:r>
              <a:rPr lang="ru-RU" sz="2400" b="1" i="1">
                <a:solidFill>
                  <a:srgbClr val="002060"/>
                </a:solidFill>
                <a:latin typeface="Trebuchet MS" pitchFamily="34" charset="0"/>
                <a:ea typeface="Segoe UI Symbol" pitchFamily="34" charset="0"/>
                <a:cs typeface="Times New Roman" pitchFamily="18" charset="0"/>
              </a:rPr>
              <a:t>сил каждого ребёнка в конкретных делах </a:t>
            </a:r>
          </a:p>
          <a:p>
            <a:pPr indent="457200" algn="ctr"/>
            <a:r>
              <a:rPr lang="ru-RU" sz="2400" b="1" i="1">
                <a:solidFill>
                  <a:srgbClr val="002060"/>
                </a:solidFill>
                <a:latin typeface="Trebuchet MS" pitchFamily="34" charset="0"/>
                <a:ea typeface="Segoe UI Symbol" pitchFamily="34" charset="0"/>
                <a:cs typeface="Times New Roman" pitchFamily="18" charset="0"/>
              </a:rPr>
              <a:t>и поступках на общую радость и пользу </a:t>
            </a:r>
          </a:p>
          <a:p>
            <a:pPr indent="457200" algn="ctr"/>
            <a:r>
              <a:rPr lang="ru-RU" sz="2400" b="1" i="1">
                <a:solidFill>
                  <a:srgbClr val="002060"/>
                </a:solidFill>
                <a:latin typeface="Trebuchet MS" pitchFamily="34" charset="0"/>
                <a:ea typeface="Segoe UI Symbol" pitchFamily="34" charset="0"/>
                <a:cs typeface="Times New Roman" pitchFamily="18" charset="0"/>
              </a:rPr>
              <a:t>людям в контексте с традициями и </a:t>
            </a:r>
          </a:p>
          <a:p>
            <a:pPr indent="457200" algn="ctr"/>
            <a:r>
              <a:rPr lang="ru-RU" sz="2400" b="1" i="1">
                <a:solidFill>
                  <a:srgbClr val="002060"/>
                </a:solidFill>
                <a:latin typeface="Trebuchet MS" pitchFamily="34" charset="0"/>
                <a:ea typeface="Segoe UI Symbol" pitchFamily="34" charset="0"/>
                <a:cs typeface="Times New Roman" pitchFamily="18" charset="0"/>
              </a:rPr>
              <a:t>духовной культурой народов Татарстана.</a:t>
            </a:r>
            <a:endParaRPr lang="ru-RU" sz="2400" i="1">
              <a:solidFill>
                <a:srgbClr val="002060"/>
              </a:solidFill>
              <a:latin typeface="Trebuchet MS" pitchFamily="34" charset="0"/>
              <a:ea typeface="Segoe UI Symbo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755576" y="173821"/>
            <a:ext cx="7776864" cy="654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 b="1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>
              <a:tabLst>
                <a:tab pos="457200" algn="l"/>
              </a:tabLst>
            </a:pPr>
            <a:endParaRPr lang="ru-RU" b="1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2000" b="1" i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Чтобы реализовать данную цель,  </a:t>
            </a:r>
          </a:p>
          <a:p>
            <a:pPr algn="ctr">
              <a:tabLst>
                <a:tab pos="457200" algn="l"/>
              </a:tabLst>
            </a:pPr>
            <a:r>
              <a:rPr lang="ru-RU" sz="2000" b="1" i="1" dirty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мною решаются следующие задачи:</a:t>
            </a:r>
            <a:endParaRPr lang="ru-RU" dirty="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изучаю потребности, интересы, склонности и другие личностные характеристики учащихся;</a:t>
            </a:r>
            <a:endParaRPr lang="ru-RU" b="1" dirty="0">
              <a:solidFill>
                <a:srgbClr val="00206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воспитываю в детях уважение к себе и другим;</a:t>
            </a:r>
            <a:endParaRPr lang="ru-RU" b="1" dirty="0">
              <a:solidFill>
                <a:srgbClr val="00206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воспитываю ребёнка как члена общества, умение жить в    коллективе, считаться с мнениями коллектива;</a:t>
            </a:r>
            <a:endParaRPr lang="ru-RU" b="1" dirty="0">
              <a:solidFill>
                <a:srgbClr val="00206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воспитываю бережное отношение к природе;</a:t>
            </a:r>
            <a:endParaRPr lang="ru-RU" b="1" dirty="0">
              <a:solidFill>
                <a:srgbClr val="00206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развиваю опыт деятельности детей.</a:t>
            </a:r>
            <a:endParaRPr lang="ru-RU" b="1" dirty="0">
              <a:solidFill>
                <a:srgbClr val="00206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 dirty="0">
              <a:latin typeface="Book Antiqua" pitchFamily="18" charset="0"/>
              <a:ea typeface="Times New Roman" pitchFamily="18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99592" y="1844824"/>
          <a:ext cx="763284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450975" y="692150"/>
            <a:ext cx="6196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Главным видом  воспитательной системы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является      </a:t>
            </a:r>
            <a:r>
              <a:rPr lang="ru-RU" b="1" i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 о л л е к т и в н а я    </a:t>
            </a:r>
            <a:r>
              <a:rPr lang="ru-RU" b="1" i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b="1" i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д е я т е л ь н о с т ь</a:t>
            </a:r>
            <a:r>
              <a:rPr lang="ru-RU" sz="1400" i="1">
                <a:latin typeface="Book Antiqua" pitchFamily="18" charset="0"/>
                <a:ea typeface="Times New Roman" pitchFamily="18" charset="0"/>
                <a:cs typeface="Helvetica" pitchFamily="34" charset="0"/>
              </a:rPr>
              <a:t>.</a:t>
            </a:r>
            <a:endParaRPr lang="ru-RU" i="1">
              <a:ea typeface="Times New Roman" pitchFamily="18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827088" y="868363"/>
            <a:ext cx="72739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Основные направления  </a:t>
            </a:r>
          </a:p>
          <a:p>
            <a:r>
              <a:rPr lang="ru-RU" sz="24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воспитательной работы</a:t>
            </a:r>
            <a:endParaRPr lang="ru-RU" sz="24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/>
            <a:r>
              <a:rPr lang="ru-RU">
                <a:latin typeface="Book Antiqua" pitchFamily="18" charset="0"/>
                <a:ea typeface="Times New Roman" pitchFamily="18" charset="0"/>
                <a:cs typeface="Helvetica" pitchFamily="34" charset="0"/>
              </a:rPr>
              <a:t/>
            </a:r>
            <a:br>
              <a:rPr lang="ru-RU">
                <a:latin typeface="Book Antiqua" pitchFamily="18" charset="0"/>
                <a:ea typeface="Times New Roman" pitchFamily="18" charset="0"/>
                <a:cs typeface="Helvetica" pitchFamily="34" charset="0"/>
              </a:rPr>
            </a:br>
            <a:endParaRPr lang="ru-RU">
              <a:ea typeface="Times New Roman" pitchFamily="18" charset="0"/>
              <a:cs typeface="Helvetica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52264" y="1772816"/>
          <a:ext cx="8291736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3995738" y="3573463"/>
            <a:ext cx="1871662" cy="1295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Общественное дело»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539750" y="833438"/>
            <a:ext cx="8208963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Направление </a:t>
            </a:r>
            <a:r>
              <a:rPr lang="ru-RU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«</a:t>
            </a:r>
            <a:r>
              <a:rPr lang="ru-RU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Знания </a:t>
            </a:r>
            <a:r>
              <a:rPr lang="ru-RU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–</a:t>
            </a:r>
            <a:r>
              <a:rPr lang="ru-RU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 сила</a:t>
            </a:r>
            <a:r>
              <a:rPr lang="ru-RU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»</a:t>
            </a:r>
            <a:endParaRPr lang="ru-RU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Цель:</a:t>
            </a:r>
            <a:r>
              <a:rPr lang="ru-RU" sz="1600"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определение возможности, оказание помощи ученикам в развитии в себе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способности мыслить рационально, эффективно проявлять свои интеллектуальные,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познавательные умения в окружающей жизни.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Задачи: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создать условия для</a:t>
            </a:r>
            <a:r>
              <a:rPr lang="ru-RU" sz="1600"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 проявления познавательных, интеллектуальных умений;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определить круг возможностей ученика;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формировать интеллектуальную культуру учащихся, развивать кругозор и любознательность.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Формы реализации: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тематические недели;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экскурсии;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выпуск газеты;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викторины;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познавательные игры;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школьные, улусные, региональные олимпиады.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Конечный результат: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участие в интеллектуально-познавательных мероприятиях,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 олимпиадах, развитие кругозора и любознательности.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>
              <a:ea typeface="Times New Roman" pitchFamily="18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68313" y="534988"/>
            <a:ext cx="770413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Направление 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«</a:t>
            </a: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Чудеса культуры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»</a:t>
            </a:r>
            <a:endParaRPr lang="ru-RU" sz="1600" b="1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Цель:</a:t>
            </a:r>
            <a:r>
              <a:rPr lang="ru-RU" sz="160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формировать нравственную культуру миропонимания, культуру отношений, культуру поведения и т.д.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Задачи: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воспитание доброго отношения к родителям, к окружающим людям, сверстникам;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воспитание добросовестного отношения к самому себе, к общественным поручениям, к своим обязанностям;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знакомство учащихся с правилами поведения дома, в школе, на улице и т.д.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Формы реализации: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тематические недели;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конкурс рисунков;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инсценировка;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цикл бесед;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игры, конкурсы;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участие в выставках и олимпиадах по культуре: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школьный фестиваль национальных культур «Цветок дружбы»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 проект «Моя малая родина -  Фёдоровское».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Конечный результат:</a:t>
            </a:r>
            <a:r>
              <a:rPr lang="ru-RU" sz="160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учащийся имеет представление о семейных традициях, об особенностях семейных отношений.</a:t>
            </a:r>
            <a:r>
              <a:rPr lang="ru-RU" sz="1600"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 Добросовестное отношение к окружающим людям, уважает себя и близких. Придерживается правил поведения в обществе, культуры отношений.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042988" y="981075"/>
            <a:ext cx="727392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Направление 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«</a:t>
            </a: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Общение в радость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»</a:t>
            </a:r>
          </a:p>
          <a:p>
            <a:pPr algn="ctr">
              <a:tabLst>
                <a:tab pos="457200" algn="l"/>
              </a:tabLst>
            </a:pPr>
            <a:endParaRPr lang="ru-RU" sz="1600" b="1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Цель:</a:t>
            </a:r>
            <a:r>
              <a:rPr lang="ru-RU" sz="160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передача учащимся знаний, умений и навыков социального общения людей.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Задачи: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формировать у учащихся культуру общения;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создавать в детском коллективе атмосферу для общения всех учащихся;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учить приемам преодоления проблем в общении.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Формы реализации:</a:t>
            </a:r>
            <a:endParaRPr lang="ru-RU" sz="1600">
              <a:solidFill>
                <a:srgbClr val="C00000"/>
              </a:solidFill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библиотечные уроки;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комплекс игр-упражнений на развитие коммуникативных навыков;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конкурсы: лучший чтец, оратор;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внеклассные мероприятия;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классные часы: войти в сферу общения детей, понять положение каждого в ней, научиться корректировать отношения между детьми </a:t>
            </a:r>
            <a:r>
              <a:rPr lang="ru-RU" sz="1600">
                <a:latin typeface="Calibri" pitchFamily="34" charset="0"/>
                <a:ea typeface="Times New Roman" pitchFamily="18" charset="0"/>
                <a:cs typeface="Helvetica" pitchFamily="34" charset="0"/>
              </a:rPr>
              <a:t>–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 важнейшие задачи классного руководителя.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b="1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pitchFamily="34" charset="0"/>
              </a:rPr>
              <a:t>Конечный результат:</a:t>
            </a:r>
            <a:r>
              <a:rPr lang="ru-RU" sz="160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 </a:t>
            </a:r>
            <a:r>
              <a:rPr lang="ru-RU" sz="1600">
                <a:latin typeface="Book Antiqua" pitchFamily="18" charset="0"/>
                <a:ea typeface="Times New Roman" pitchFamily="18" charset="0"/>
                <a:cs typeface="Helvetica" pitchFamily="34" charset="0"/>
              </a:rPr>
              <a:t>развитие коммуникативных навыков, формирование культуры общения, преодоление разных проблем в общении.</a:t>
            </a:r>
            <a:endParaRPr lang="ru-RU" sz="1600">
              <a:ea typeface="Times New Roman" pitchFamily="18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564</Words>
  <Application>Microsoft Office PowerPoint</Application>
  <PresentationFormat>Экран (4:3)</PresentationFormat>
  <Paragraphs>180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Aparajita</vt:lpstr>
      <vt:lpstr>Arial</vt:lpstr>
      <vt:lpstr>Book Antiqua</vt:lpstr>
      <vt:lpstr>Calibri</vt:lpstr>
      <vt:lpstr>Helvetica</vt:lpstr>
      <vt:lpstr>Microsoft Sans Serif</vt:lpstr>
      <vt:lpstr>PMingLiU</vt:lpstr>
      <vt:lpstr>Segoe UI Symbol</vt:lpstr>
      <vt:lpstr>Symbol</vt:lpstr>
      <vt:lpstr>Times New Roman</vt:lpstr>
      <vt:lpstr>Trebuchet MS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Темников_В</cp:lastModifiedBy>
  <cp:revision>46</cp:revision>
  <dcterms:created xsi:type="dcterms:W3CDTF">2013-08-20T23:50:31Z</dcterms:created>
  <dcterms:modified xsi:type="dcterms:W3CDTF">2024-11-12T16:31:38Z</dcterms:modified>
</cp:coreProperties>
</file>