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
  </p:notesMasterIdLst>
  <p:sldIdLst>
    <p:sldId id="346" r:id="rId3"/>
    <p:sldId id="271" r:id="rId4"/>
    <p:sldId id="286" r:id="rId6"/>
    <p:sldId id="287" r:id="rId7"/>
    <p:sldId id="288" r:id="rId8"/>
    <p:sldId id="289" r:id="rId9"/>
    <p:sldId id="315" r:id="rId10"/>
    <p:sldId id="258" r:id="rId11"/>
    <p:sldId id="305" r:id="rId12"/>
    <p:sldId id="303" r:id="rId13"/>
    <p:sldId id="261" r:id="rId14"/>
    <p:sldId id="256" r:id="rId15"/>
    <p:sldId id="274" r:id="rId16"/>
    <p:sldId id="292" r:id="rId17"/>
    <p:sldId id="316" r:id="rId18"/>
    <p:sldId id="259" r:id="rId19"/>
    <p:sldId id="257" r:id="rId20"/>
    <p:sldId id="290" r:id="rId21"/>
    <p:sldId id="291" r:id="rId22"/>
    <p:sldId id="307" r:id="rId23"/>
    <p:sldId id="278" r:id="rId24"/>
    <p:sldId id="294" r:id="rId25"/>
    <p:sldId id="297" r:id="rId26"/>
    <p:sldId id="339" r:id="rId27"/>
    <p:sldId id="304" r:id="rId28"/>
    <p:sldId id="293" r:id="rId29"/>
    <p:sldId id="301" r:id="rId30"/>
    <p:sldId id="306" r:id="rId31"/>
    <p:sldId id="302"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A2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57" autoAdjust="0"/>
    <p:restoredTop sz="94660"/>
  </p:normalViewPr>
  <p:slideViewPr>
    <p:cSldViewPr snapToGrid="0" showGuides="1">
      <p:cViewPr>
        <p:scale>
          <a:sx n="100" d="100"/>
          <a:sy n="100" d="100"/>
        </p:scale>
        <p:origin x="534" y="660"/>
      </p:cViewPr>
      <p:guideLst>
        <p:guide orient="horz" pos="2069"/>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D08029-A7F8-41B1-A922-2F9F857971D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A571E-2BB6-4D98-B807-DF858A1DC3C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7A571E-2BB6-4D98-B807-DF858A1DC3C2}"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81AE9-A10F-459E-A72C-E73C09BDC922}"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D8E374D-6E28-41D4-B529-E46F9BB59559}"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7A571E-2BB6-4D98-B807-DF858A1DC3C2}"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984195-9D05-443F-B03C-494156CF9F1F}"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81AE9-A10F-459E-A72C-E73C09BDC922}"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9BA81AE9-A10F-459E-A72C-E73C09BDC922}"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984195-9D05-443F-B03C-494156CF9F1F}"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984195-9D05-443F-B03C-494156CF9F1F}"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7A571E-2BB6-4D98-B807-DF858A1DC3C2}"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7A571E-2BB6-4D98-B807-DF858A1DC3C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Microsoft YaHei"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Microsoft YaHei" panose="020B0503020204020204"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0CD80F-5E9E-4A4F-83D6-3CFD9E2BB8D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F0CD80F-5E9E-4A4F-83D6-3CFD9E2BB8D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Microsoft YaHei"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Microsoft YaHei" panose="020B0503020204020204" charset="-12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984195-9D05-443F-B03C-494156CF9F1F}"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3FA7A1A-16E2-42A1-BA6C-6C4B065814B8}"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Microsoft YaHei"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Microsoft YaHei" panose="020B0503020204020204" charset="-122"/>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7A571E-2BB6-4D98-B807-DF858A1DC3C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Microsoft YaHei"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Microsoft YaHei" panose="020B050302020402020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Microsoft YaHei"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Microsoft YaHei" panose="020B0503020204020204"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Microsoft YaHei" panose="020B0503020204020204" charset="-122"/>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Microsoft YaHei" panose="020B0503020204020204"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мещающий образ слайда 1"/>
          <p:cNvSpPr/>
          <p:nvPr>
            <p:ph type="sldImg" idx="2"/>
          </p:nvPr>
        </p:nvSpPr>
        <p:spPr/>
      </p:sp>
      <p:sp>
        <p:nvSpPr>
          <p:cNvPr id="3" name="Замещающий текст 2"/>
          <p:cNvSpPr/>
          <p:nvPr>
            <p:ph type="body" idx="3"/>
          </p:nvPr>
        </p:nvSpPr>
        <p:spPr/>
        <p:txBody>
          <a:bodyPr/>
          <a:p>
            <a:endParaRPr lang="ru-RU"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BA81AE9-A10F-459E-A72C-E73C09BDC922}"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77A571E-2BB6-4D98-B807-DF858A1DC3C2}"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1E05AA4B-5C36-4C86-B287-FBF985F7A766}"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image" Target="../media/image2.png"/><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85.xml"/><Relationship Id="rId7" Type="http://schemas.openxmlformats.org/officeDocument/2006/relationships/image" Target="../media/image4.png"/><Relationship Id="rId6" Type="http://schemas.openxmlformats.org/officeDocument/2006/relationships/tags" Target="../tags/tag84.xml"/><Relationship Id="rId5" Type="http://schemas.openxmlformats.org/officeDocument/2006/relationships/image" Target="../media/image3.png"/><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image" Target="../media/image2.png"/><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image" Target="../media/image1.png"/><Relationship Id="rId2" Type="http://schemas.openxmlformats.org/officeDocument/2006/relationships/tags" Target="../tags/tag90.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image" Target="../media/image2.png"/><Relationship Id="rId3" Type="http://schemas.openxmlformats.org/officeDocument/2006/relationships/tags" Target="../tags/tag98.xml"/><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107.xml"/><Relationship Id="rId7" Type="http://schemas.openxmlformats.org/officeDocument/2006/relationships/image" Target="../media/image4.png"/><Relationship Id="rId6" Type="http://schemas.openxmlformats.org/officeDocument/2006/relationships/tags" Target="../tags/tag106.xml"/><Relationship Id="rId5" Type="http://schemas.openxmlformats.org/officeDocument/2006/relationships/image" Target="../media/image3.png"/><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4" Type="http://schemas.openxmlformats.org/officeDocument/2006/relationships/tags" Target="../tags/tag112.xml"/><Relationship Id="rId13" Type="http://schemas.openxmlformats.org/officeDocument/2006/relationships/tags" Target="../tags/tag111.xml"/><Relationship Id="rId12" Type="http://schemas.openxmlformats.org/officeDocument/2006/relationships/tags" Target="../tags/tag110.xml"/><Relationship Id="rId11" Type="http://schemas.openxmlformats.org/officeDocument/2006/relationships/tags" Target="../tags/tag109.xml"/><Relationship Id="rId10" Type="http://schemas.openxmlformats.org/officeDocument/2006/relationships/tags" Target="../tags/tag108.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image" Target="../media/image5.jpeg"/><Relationship Id="rId11" Type="http://schemas.openxmlformats.org/officeDocument/2006/relationships/image" Target="../media/image2.png"/><Relationship Id="rId10" Type="http://schemas.openxmlformats.org/officeDocument/2006/relationships/tags" Target="../tags/tag120.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27.xml"/><Relationship Id="rId8" Type="http://schemas.openxmlformats.org/officeDocument/2006/relationships/tags" Target="../tags/tag126.xml"/><Relationship Id="rId7" Type="http://schemas.openxmlformats.org/officeDocument/2006/relationships/tags" Target="../tags/tag125.xml"/><Relationship Id="rId6" Type="http://schemas.openxmlformats.org/officeDocument/2006/relationships/tags" Target="../tags/tag124.xml"/><Relationship Id="rId5" Type="http://schemas.openxmlformats.org/officeDocument/2006/relationships/tags" Target="../tags/tag123.xml"/><Relationship Id="rId4" Type="http://schemas.openxmlformats.org/officeDocument/2006/relationships/tags" Target="../tags/tag122.xml"/><Relationship Id="rId3" Type="http://schemas.openxmlformats.org/officeDocument/2006/relationships/tags" Target="../tags/tag121.xml"/><Relationship Id="rId2" Type="http://schemas.openxmlformats.org/officeDocument/2006/relationships/image" Target="../media/image5.jpeg"/><Relationship Id="rId11" Type="http://schemas.openxmlformats.org/officeDocument/2006/relationships/image" Target="../media/image2.png"/><Relationship Id="rId10" Type="http://schemas.openxmlformats.org/officeDocument/2006/relationships/tags" Target="../tags/tag128.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35.xml"/><Relationship Id="rId8" Type="http://schemas.openxmlformats.org/officeDocument/2006/relationships/tags" Target="../tags/tag134.xml"/><Relationship Id="rId7" Type="http://schemas.openxmlformats.org/officeDocument/2006/relationships/tags" Target="../tags/tag133.xml"/><Relationship Id="rId6" Type="http://schemas.openxmlformats.org/officeDocument/2006/relationships/tags" Target="../tags/tag132.xml"/><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image" Target="../media/image6.jpeg"/><Relationship Id="rId11" Type="http://schemas.openxmlformats.org/officeDocument/2006/relationships/image" Target="../media/image2.png"/><Relationship Id="rId10" Type="http://schemas.openxmlformats.org/officeDocument/2006/relationships/tags" Target="../tags/tag136.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tags" Target="../tags/tag140.xml"/><Relationship Id="rId5" Type="http://schemas.openxmlformats.org/officeDocument/2006/relationships/tags" Target="../tags/tag139.xml"/><Relationship Id="rId4" Type="http://schemas.openxmlformats.org/officeDocument/2006/relationships/tags" Target="../tags/tag138.xml"/><Relationship Id="rId3" Type="http://schemas.openxmlformats.org/officeDocument/2006/relationships/tags" Target="../tags/tag137.xml"/><Relationship Id="rId2" Type="http://schemas.openxmlformats.org/officeDocument/2006/relationships/image" Target="../media/image5.jpeg"/><Relationship Id="rId13" Type="http://schemas.openxmlformats.org/officeDocument/2006/relationships/image" Target="../media/image2.png"/><Relationship Id="rId12" Type="http://schemas.openxmlformats.org/officeDocument/2006/relationships/tags" Target="../tags/tag146.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tags" Target="../tags/tag149.xml"/><Relationship Id="rId5" Type="http://schemas.openxmlformats.org/officeDocument/2006/relationships/tags" Target="../tags/tag148.xml"/><Relationship Id="rId4" Type="http://schemas.openxmlformats.org/officeDocument/2006/relationships/image" Target="../media/image8.png"/><Relationship Id="rId3" Type="http://schemas.openxmlformats.org/officeDocument/2006/relationships/tags" Target="../tags/tag147.xml"/><Relationship Id="rId2" Type="http://schemas.openxmlformats.org/officeDocument/2006/relationships/image" Target="../media/image7.png"/><Relationship Id="rId10" Type="http://schemas.openxmlformats.org/officeDocument/2006/relationships/tags" Target="../tags/tag153.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13.xml"/><Relationship Id="rId7" Type="http://schemas.openxmlformats.org/officeDocument/2006/relationships/image" Target="../media/image4.png"/><Relationship Id="rId6" Type="http://schemas.openxmlformats.org/officeDocument/2006/relationships/tags" Target="../tags/tag12.xml"/><Relationship Id="rId5" Type="http://schemas.openxmlformats.org/officeDocument/2006/relationships/image" Target="../media/image3.png"/><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4" Type="http://schemas.openxmlformats.org/officeDocument/2006/relationships/tags" Target="../tags/tag18.xml"/><Relationship Id="rId13" Type="http://schemas.openxmlformats.org/officeDocument/2006/relationships/tags" Target="../tags/tag17.xml"/><Relationship Id="rId12" Type="http://schemas.openxmlformats.org/officeDocument/2006/relationships/tags" Target="../tags/tag16.xml"/><Relationship Id="rId11" Type="http://schemas.openxmlformats.org/officeDocument/2006/relationships/tags" Target="../tags/tag15.xml"/><Relationship Id="rId10" Type="http://schemas.openxmlformats.org/officeDocument/2006/relationships/tags" Target="../tags/tag14.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4.xml"/><Relationship Id="rId8" Type="http://schemas.openxmlformats.org/officeDocument/2006/relationships/tags" Target="../tags/tag23.xml"/><Relationship Id="rId7" Type="http://schemas.openxmlformats.org/officeDocument/2006/relationships/image" Target="../media/image2.png"/><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image" Target="../media/image1.png"/><Relationship Id="rId2" Type="http://schemas.openxmlformats.org/officeDocument/2006/relationships/tags" Target="../tags/tag19.xml"/><Relationship Id="rId11" Type="http://schemas.openxmlformats.org/officeDocument/2006/relationships/tags" Target="../tags/tag26.xml"/><Relationship Id="rId10" Type="http://schemas.openxmlformats.org/officeDocument/2006/relationships/tags" Target="../tags/tag25.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31.xml"/><Relationship Id="rId7" Type="http://schemas.openxmlformats.org/officeDocument/2006/relationships/image" Target="../media/image4.png"/><Relationship Id="rId6" Type="http://schemas.openxmlformats.org/officeDocument/2006/relationships/tags" Target="../tags/tag30.xml"/><Relationship Id="rId5" Type="http://schemas.openxmlformats.org/officeDocument/2006/relationships/image" Target="../media/image3.png"/><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5" Type="http://schemas.openxmlformats.org/officeDocument/2006/relationships/tags" Target="../tags/tag37.xml"/><Relationship Id="rId14" Type="http://schemas.openxmlformats.org/officeDocument/2006/relationships/tags" Target="../tags/tag36.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42.xml"/><Relationship Id="rId7" Type="http://schemas.openxmlformats.org/officeDocument/2006/relationships/image" Target="../media/image4.png"/><Relationship Id="rId6" Type="http://schemas.openxmlformats.org/officeDocument/2006/relationships/tags" Target="../tags/tag41.xml"/><Relationship Id="rId5" Type="http://schemas.openxmlformats.org/officeDocument/2006/relationships/image" Target="../media/image3.png"/><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7" Type="http://schemas.openxmlformats.org/officeDocument/2006/relationships/tags" Target="../tags/tag50.xml"/><Relationship Id="rId16" Type="http://schemas.openxmlformats.org/officeDocument/2006/relationships/tags" Target="../tags/tag49.xml"/><Relationship Id="rId15" Type="http://schemas.openxmlformats.org/officeDocument/2006/relationships/tags" Target="../tags/tag48.xml"/><Relationship Id="rId14" Type="http://schemas.openxmlformats.org/officeDocument/2006/relationships/tags" Target="../tags/tag47.xml"/><Relationship Id="rId13" Type="http://schemas.openxmlformats.org/officeDocument/2006/relationships/tags" Target="../tags/tag4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55.xml"/><Relationship Id="rId7" Type="http://schemas.openxmlformats.org/officeDocument/2006/relationships/image" Target="../media/image4.png"/><Relationship Id="rId6" Type="http://schemas.openxmlformats.org/officeDocument/2006/relationships/tags" Target="../tags/tag54.xml"/><Relationship Id="rId5" Type="http://schemas.openxmlformats.org/officeDocument/2006/relationships/image" Target="../media/image3.png"/><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64.xml"/><Relationship Id="rId7" Type="http://schemas.openxmlformats.org/officeDocument/2006/relationships/image" Target="../media/image4.png"/><Relationship Id="rId6" Type="http://schemas.openxmlformats.org/officeDocument/2006/relationships/tags" Target="../tags/tag63.xml"/><Relationship Id="rId5" Type="http://schemas.openxmlformats.org/officeDocument/2006/relationships/image" Target="../media/image3.png"/><Relationship Id="rId4" Type="http://schemas.openxmlformats.org/officeDocument/2006/relationships/tags" Target="../tags/tag62.xml"/><Relationship Id="rId3" Type="http://schemas.openxmlformats.org/officeDocument/2006/relationships/tags" Target="../tags/tag61.xml"/><Relationship Id="rId2" Type="http://schemas.openxmlformats.org/officeDocument/2006/relationships/tags" Target="../tags/tag60.xml"/><Relationship Id="rId15" Type="http://schemas.openxmlformats.org/officeDocument/2006/relationships/tags" Target="../tags/tag70.xml"/><Relationship Id="rId14" Type="http://schemas.openxmlformats.org/officeDocument/2006/relationships/tags" Target="../tags/tag69.xml"/><Relationship Id="rId13" Type="http://schemas.openxmlformats.org/officeDocument/2006/relationships/tags" Target="../tags/tag68.xml"/><Relationship Id="rId12" Type="http://schemas.openxmlformats.org/officeDocument/2006/relationships/tags" Target="../tags/tag67.xml"/><Relationship Id="rId11" Type="http://schemas.openxmlformats.org/officeDocument/2006/relationships/tags" Target="../tags/tag66.xml"/><Relationship Id="rId10" Type="http://schemas.openxmlformats.org/officeDocument/2006/relationships/tags" Target="../tags/tag65.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image" Target="../media/image2.png"/><Relationship Id="rId8" Type="http://schemas.openxmlformats.org/officeDocument/2006/relationships/tags" Target="../tags/tag75.xml"/><Relationship Id="rId7" Type="http://schemas.openxmlformats.org/officeDocument/2006/relationships/image" Target="../media/image4.png"/><Relationship Id="rId6" Type="http://schemas.openxmlformats.org/officeDocument/2006/relationships/tags" Target="../tags/tag74.xml"/><Relationship Id="rId5" Type="http://schemas.openxmlformats.org/officeDocument/2006/relationships/image" Target="../media/image3.png"/><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4" Type="http://schemas.openxmlformats.org/officeDocument/2006/relationships/tags" Target="../tags/tag80.xml"/><Relationship Id="rId13" Type="http://schemas.openxmlformats.org/officeDocument/2006/relationships/tags" Target="../tags/tag79.xml"/><Relationship Id="rId12" Type="http://schemas.openxmlformats.org/officeDocument/2006/relationships/tags" Target="../tags/tag78.xml"/><Relationship Id="rId11" Type="http://schemas.openxmlformats.org/officeDocument/2006/relationships/tags" Target="../tags/tag77.xml"/><Relationship Id="rId10" Type="http://schemas.openxmlformats.org/officeDocument/2006/relationships/tags" Target="../tags/tag76.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2"/>
        </a:solidFill>
        <a:effectLst/>
      </p:bgPr>
    </p:bg>
    <p:spTree>
      <p:nvGrpSpPr>
        <p:cNvPr id="1" name=""/>
        <p:cNvGrpSpPr/>
        <p:nvPr/>
      </p:nvGrpSpPr>
      <p:grpSpPr>
        <a:xfrm>
          <a:off x="0" y="0"/>
          <a:ext cx="0" cy="0"/>
          <a:chOff x="0" y="0"/>
          <a:chExt cx="0" cy="0"/>
        </a:xfrm>
      </p:grpSpPr>
      <p:pic>
        <p:nvPicPr>
          <p:cNvPr id="10" name="图片 9" descr="花"/>
          <p:cNvPicPr>
            <a:picLocks noChangeAspect="1"/>
          </p:cNvPicPr>
          <p:nvPr userDrawn="1">
            <p:custDataLst>
              <p:tags r:id="rId2"/>
            </p:custDataLst>
          </p:nvPr>
        </p:nvPicPr>
        <p:blipFill rotWithShape="1">
          <a:blip r:embed="rId3" cstate="screen">
            <a:extLst>
              <a:ext uri="{28A0092B-C50C-407E-A947-70E740481C1C}">
                <a14:useLocalDpi xmlns:a14="http://schemas.microsoft.com/office/drawing/2010/main" val="0"/>
              </a:ext>
            </a:extLst>
          </a:blip>
          <a:srcRect/>
          <a:stretch>
            <a:fillRect/>
          </a:stretch>
        </p:blipFill>
        <p:spPr>
          <a:xfrm>
            <a:off x="-8255" y="776065"/>
            <a:ext cx="12209145" cy="6081935"/>
          </a:xfrm>
          <a:prstGeom prst="rect">
            <a:avLst/>
          </a:prstGeom>
        </p:spPr>
      </p:pic>
      <p:cxnSp>
        <p:nvCxnSpPr>
          <p:cNvPr id="8" name="PA_直接连接符 27"/>
          <p:cNvCxnSpPr/>
          <p:nvPr userDrawn="1">
            <p:custDataLst>
              <p:tags r:id="rId4"/>
            </p:custDataLst>
          </p:nvPr>
        </p:nvCxnSpPr>
        <p:spPr>
          <a:xfrm flipH="1">
            <a:off x="3198808" y="3026772"/>
            <a:ext cx="5372863" cy="0"/>
          </a:xfrm>
          <a:prstGeom prst="line">
            <a:avLst/>
          </a:prstGeom>
          <a:ln w="38100">
            <a:solidFill>
              <a:schemeClr val="accent1"/>
            </a:solidFill>
            <a:prstDash val="sysDot"/>
          </a:ln>
        </p:spPr>
        <p:style>
          <a:lnRef idx="1">
            <a:schemeClr val="accent1"/>
          </a:lnRef>
          <a:fillRef idx="0">
            <a:schemeClr val="accent1"/>
          </a:fillRef>
          <a:effectRef idx="0">
            <a:schemeClr val="accent1"/>
          </a:effectRef>
          <a:fontRef idx="minor">
            <a:schemeClr val="tx1"/>
          </a:fontRef>
        </p:style>
      </p:cxnSp>
      <p:pic>
        <p:nvPicPr>
          <p:cNvPr id="9" name="PA_Graphic 33"/>
          <p:cNvPicPr>
            <a:picLocks noChangeAspect="1"/>
          </p:cNvPicPr>
          <p:nvPr userDrawn="1">
            <p:custDataLst>
              <p:tags r:id="rId5"/>
            </p:custDataLst>
          </p:nvPr>
        </p:nvPicPr>
        <p:blipFill>
          <a:blip r:embed="rId6" cstate="screen">
            <a:extLst>
              <a:ext uri="{28A0092B-C50C-407E-A947-70E740481C1C}">
                <a14:useLocalDpi xmlns:a14="http://schemas.microsoft.com/office/drawing/2010/main" val="0"/>
              </a:ext>
            </a:extLst>
          </a:blip>
          <a:stretch>
            <a:fillRect/>
          </a:stretch>
        </p:blipFill>
        <p:spPr>
          <a:xfrm flipH="1">
            <a:off x="5837904" y="3918652"/>
            <a:ext cx="516192" cy="425675"/>
          </a:xfrm>
          <a:prstGeom prst="rect">
            <a:avLst/>
          </a:prstGeom>
        </p:spPr>
      </p:pic>
      <p:sp>
        <p:nvSpPr>
          <p:cNvPr id="2" name="标题 1"/>
          <p:cNvSpPr>
            <a:spLocks noGrp="1"/>
          </p:cNvSpPr>
          <p:nvPr>
            <p:ph type="ctrTitle" hasCustomPrompt="1"/>
            <p:custDataLst>
              <p:tags r:id="rId7"/>
            </p:custDataLst>
          </p:nvPr>
        </p:nvSpPr>
        <p:spPr>
          <a:xfrm>
            <a:off x="2190711" y="1384640"/>
            <a:ext cx="7810578" cy="1541462"/>
          </a:xfrm>
          <a:noFill/>
        </p:spPr>
        <p:txBody>
          <a:bodyPr lIns="90000" tIns="46800" rIns="90000" bIns="0" anchor="b">
            <a:normAutofit/>
          </a:bodyPr>
          <a:lstStyle>
            <a:lvl1pPr algn="ctr">
              <a:defRPr sz="6600" spc="0" baseline="0">
                <a:solidFill>
                  <a:schemeClr val="accent1"/>
                </a:solidFill>
                <a:latin typeface="Arial" panose="020B0604020202020204" pitchFamily="34" charset="0"/>
                <a:ea typeface="汉仪旗黑-85S" panose="00020600040101010101" pitchFamily="18" charset="-122"/>
                <a:cs typeface="Arial" panose="020B0604020202020204" pitchFamily="34" charset="0"/>
              </a:defRPr>
            </a:lvl1pPr>
          </a:lstStyle>
          <a:p>
            <a:r>
              <a:rPr lang="zh-CN" altLang="en-US" dirty="0"/>
              <a:t>单击此处编辑标题</a:t>
            </a:r>
            <a:endParaRPr lang="zh-CN" altLang="en-US" dirty="0"/>
          </a:p>
        </p:txBody>
      </p:sp>
      <p:sp>
        <p:nvSpPr>
          <p:cNvPr id="3" name="副标题 2"/>
          <p:cNvSpPr>
            <a:spLocks noGrp="1"/>
          </p:cNvSpPr>
          <p:nvPr>
            <p:ph type="subTitle" idx="1"/>
            <p:custDataLst>
              <p:tags r:id="rId8"/>
            </p:custDataLst>
          </p:nvPr>
        </p:nvSpPr>
        <p:spPr>
          <a:xfrm>
            <a:off x="2190711" y="3149940"/>
            <a:ext cx="7810578" cy="558119"/>
          </a:xfrm>
          <a:noFill/>
        </p:spPr>
        <p:txBody>
          <a:bodyPr lIns="90000" tIns="46800" rIns="90000" bIns="46800">
            <a:normAutofit/>
          </a:bodyPr>
          <a:lstStyle>
            <a:lvl1pPr marL="0" indent="0" algn="ctr">
              <a:buNone/>
              <a:defRPr sz="2000" spc="0" baseline="0">
                <a:solidFill>
                  <a:schemeClr val="tx1">
                    <a:lumMod val="75000"/>
                    <a:lumOff val="25000"/>
                  </a:schemeClr>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4" name="日期占位符 3"/>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p>
            <a:endParaRPr lang="zh-CN" altLang="en-US"/>
          </a:p>
        </p:txBody>
      </p:sp>
      <p:sp>
        <p:nvSpPr>
          <p:cNvPr id="6" name="灯片编号占位符 5"/>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tx2"/>
        </a:solidFill>
        <a:effectLst/>
      </p:bgPr>
    </p:bg>
    <p:spTree>
      <p:nvGrpSpPr>
        <p:cNvPr id="1" name=""/>
        <p:cNvGrpSpPr/>
        <p:nvPr/>
      </p:nvGrpSpPr>
      <p:grpSpPr>
        <a:xfrm>
          <a:off x="0" y="0"/>
          <a:ext cx="0" cy="0"/>
          <a:chOff x="0" y="0"/>
          <a:chExt cx="0" cy="0"/>
        </a:xfrm>
      </p:grpSpPr>
      <p:grpSp>
        <p:nvGrpSpPr>
          <p:cNvPr id="2" name="组合 1"/>
          <p:cNvGrpSpPr/>
          <p:nvPr userDrawn="1">
            <p:custDataLst>
              <p:tags r:id="rId2"/>
            </p:custDataLst>
          </p:nvPr>
        </p:nvGrpSpPr>
        <p:grpSpPr>
          <a:xfrm>
            <a:off x="-8255" y="298450"/>
            <a:ext cx="12209145" cy="6562090"/>
            <a:chOff x="-8255" y="298450"/>
            <a:chExt cx="12209145" cy="6562090"/>
          </a:xfrm>
        </p:grpSpPr>
        <p:sp>
          <p:nvSpPr>
            <p:cNvPr id="10" name="矩形 9"/>
            <p:cNvSpPr/>
            <p:nvPr userDrawn="1">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3" name="图片 12"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4"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3" name="日期占位符 2"/>
          <p:cNvSpPr>
            <a:spLocks noGrp="1"/>
          </p:cNvSpPr>
          <p:nvPr>
            <p:ph type="dt" sz="half" idx="10"/>
            <p:custDataLst>
              <p:tags r:id="rId10"/>
            </p:custDataLst>
          </p:nvPr>
        </p:nvSpPr>
        <p:spPr>
          <a:xfrm>
            <a:off x="879742" y="6349833"/>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4116000" y="6349833"/>
            <a:ext cx="3960000" cy="316800"/>
          </a:xfrm>
        </p:spPr>
        <p:txBody>
          <a:bodyPr/>
          <a:lstStyle/>
          <a:p>
            <a:endParaRPr lang="zh-CN" altLang="en-US"/>
          </a:p>
        </p:txBody>
      </p:sp>
      <p:sp>
        <p:nvSpPr>
          <p:cNvPr id="5" name="灯片编号占位符 4"/>
          <p:cNvSpPr>
            <a:spLocks noGrp="1"/>
          </p:cNvSpPr>
          <p:nvPr>
            <p:ph type="sldNum" sz="quarter" idx="12"/>
            <p:custDataLst>
              <p:tags r:id="rId12"/>
            </p:custDataLst>
          </p:nvPr>
        </p:nvSpPr>
        <p:spPr>
          <a:xfrm>
            <a:off x="8610600" y="6349833"/>
            <a:ext cx="2700000" cy="316800"/>
          </a:xfr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3"/>
            </p:custDataLst>
          </p:nvPr>
        </p:nvSpPr>
        <p:spPr>
          <a:xfrm>
            <a:off x="669930" y="952508"/>
            <a:ext cx="10852237" cy="5388907"/>
          </a:xfrm>
        </p:spPr>
        <p:txBody>
          <a:bodyPr/>
          <a:lstStyle>
            <a:lvl1pPr>
              <a:defRPr>
                <a:latin typeface="Arial" panose="020B0604020202020204" pitchFamily="34" charset="0"/>
                <a:ea typeface="Microsoft YaHei" panose="020B0503020204020204" charset="-122"/>
                <a:cs typeface="Arial" panose="020B0604020202020204" pitchFamily="34" charset="0"/>
              </a:defRPr>
            </a:lvl1pPr>
            <a:lvl2pPr>
              <a:defRPr>
                <a:latin typeface="Arial" panose="020B0604020202020204" pitchFamily="34" charset="0"/>
                <a:ea typeface="Microsoft YaHei" panose="020B0503020204020204" charset="-122"/>
                <a:cs typeface="Arial" panose="020B0604020202020204" pitchFamily="34" charset="0"/>
              </a:defRPr>
            </a:lvl2pPr>
            <a:lvl3pPr>
              <a:defRPr>
                <a:latin typeface="Arial" panose="020B0604020202020204" pitchFamily="34" charset="0"/>
                <a:ea typeface="Microsoft YaHei" panose="020B0503020204020204" charset="-122"/>
                <a:cs typeface="Arial" panose="020B0604020202020204" pitchFamily="34" charset="0"/>
              </a:defRPr>
            </a:lvl3pPr>
            <a:lvl4pPr>
              <a:defRPr>
                <a:latin typeface="Arial" panose="020B0604020202020204" pitchFamily="34" charset="0"/>
                <a:ea typeface="Microsoft YaHei" panose="020B0503020204020204" charset="-122"/>
                <a:cs typeface="Arial" panose="020B0604020202020204" pitchFamily="34" charset="0"/>
              </a:defRPr>
            </a:lvl4pPr>
            <a:lvl5pPr>
              <a:defRPr>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st slide">
    <p:bg>
      <p:bgPr>
        <a:solidFill>
          <a:schemeClr val="bg2"/>
        </a:solidFill>
        <a:effectLst/>
      </p:bgPr>
    </p:bg>
    <p:spTree>
      <p:nvGrpSpPr>
        <p:cNvPr id="1" name=""/>
        <p:cNvGrpSpPr/>
        <p:nvPr/>
      </p:nvGrpSpPr>
      <p:grpSpPr>
        <a:xfrm>
          <a:off x="0" y="0"/>
          <a:ext cx="0" cy="0"/>
          <a:chOff x="0" y="0"/>
          <a:chExt cx="0" cy="0"/>
        </a:xfrm>
      </p:grpSpPr>
      <p:pic>
        <p:nvPicPr>
          <p:cNvPr id="9" name="图片 8" descr="花"/>
          <p:cNvPicPr>
            <a:picLocks noChangeAspect="1"/>
          </p:cNvPicPr>
          <p:nvPr userDrawn="1">
            <p:custDataLst>
              <p:tags r:id="rId2"/>
            </p:custDataLst>
          </p:nvPr>
        </p:nvPicPr>
        <p:blipFill rotWithShape="1">
          <a:blip r:embed="rId3" cstate="screen">
            <a:extLst>
              <a:ext uri="{28A0092B-C50C-407E-A947-70E740481C1C}">
                <a14:useLocalDpi xmlns:a14="http://schemas.microsoft.com/office/drawing/2010/main" val="0"/>
              </a:ext>
            </a:extLst>
          </a:blip>
          <a:srcRect/>
          <a:stretch>
            <a:fillRect/>
          </a:stretch>
        </p:blipFill>
        <p:spPr>
          <a:xfrm>
            <a:off x="-8255" y="776065"/>
            <a:ext cx="12209145" cy="6081935"/>
          </a:xfrm>
          <a:prstGeom prst="rect">
            <a:avLst/>
          </a:prstGeom>
        </p:spPr>
      </p:pic>
      <p:cxnSp>
        <p:nvCxnSpPr>
          <p:cNvPr id="7" name="PA_直接连接符 27"/>
          <p:cNvCxnSpPr/>
          <p:nvPr userDrawn="1">
            <p:custDataLst>
              <p:tags r:id="rId4"/>
            </p:custDataLst>
          </p:nvPr>
        </p:nvCxnSpPr>
        <p:spPr>
          <a:xfrm flipH="1">
            <a:off x="3198808" y="3415370"/>
            <a:ext cx="5372863" cy="0"/>
          </a:xfrm>
          <a:prstGeom prst="line">
            <a:avLst/>
          </a:prstGeom>
          <a:ln w="38100">
            <a:solidFill>
              <a:schemeClr val="accent1"/>
            </a:solidFill>
            <a:prstDash val="sysDot"/>
          </a:ln>
        </p:spPr>
        <p:style>
          <a:lnRef idx="1">
            <a:schemeClr val="accent1"/>
          </a:lnRef>
          <a:fillRef idx="0">
            <a:schemeClr val="accent1"/>
          </a:fillRef>
          <a:effectRef idx="0">
            <a:schemeClr val="accent1"/>
          </a:effectRef>
          <a:fontRef idx="minor">
            <a:schemeClr val="tx1"/>
          </a:fontRef>
        </p:style>
      </p:cxnSp>
      <p:pic>
        <p:nvPicPr>
          <p:cNvPr id="8" name="PA_Graphic 33"/>
          <p:cNvPicPr>
            <a:picLocks noChangeAspect="1"/>
          </p:cNvPicPr>
          <p:nvPr userDrawn="1">
            <p:custDataLst>
              <p:tags r:id="rId5"/>
            </p:custDataLst>
          </p:nvPr>
        </p:nvPicPr>
        <p:blipFill>
          <a:blip r:embed="rId6" cstate="screen">
            <a:extLst>
              <a:ext uri="{28A0092B-C50C-407E-A947-70E740481C1C}">
                <a14:useLocalDpi xmlns:a14="http://schemas.microsoft.com/office/drawing/2010/main" val="0"/>
              </a:ext>
            </a:extLst>
          </a:blip>
          <a:stretch>
            <a:fillRect/>
          </a:stretch>
        </p:blipFill>
        <p:spPr>
          <a:xfrm rot="16200000" flipH="1">
            <a:off x="2812164" y="3202533"/>
            <a:ext cx="516192" cy="425675"/>
          </a:xfrm>
          <a:prstGeom prst="rect">
            <a:avLst/>
          </a:prstGeom>
        </p:spPr>
      </p:pic>
      <p:sp>
        <p:nvSpPr>
          <p:cNvPr id="2" name="标题 1"/>
          <p:cNvSpPr>
            <a:spLocks noGrp="1"/>
          </p:cNvSpPr>
          <p:nvPr>
            <p:ph type="title" hasCustomPrompt="1"/>
            <p:custDataLst>
              <p:tags r:id="rId7"/>
            </p:custDataLst>
          </p:nvPr>
        </p:nvSpPr>
        <p:spPr>
          <a:xfrm>
            <a:off x="2190710" y="1773239"/>
            <a:ext cx="7810579" cy="1541462"/>
          </a:xfrm>
        </p:spPr>
        <p:txBody>
          <a:bodyPr lIns="90000" tIns="46800" rIns="90000" bIns="46800" anchor="b">
            <a:normAutofit/>
          </a:bodyPr>
          <a:lstStyle>
            <a:lvl1pPr algn="ctr">
              <a:defRPr sz="5400" spc="0" baseline="0">
                <a:solidFill>
                  <a:schemeClr val="accent1"/>
                </a:solidFill>
                <a:latin typeface="Microsoft YaHei" panose="020B0503020204020204" charset="-122"/>
                <a:ea typeface="汉仪旗黑-85S" panose="00020600040101010101" pitchFamily="18"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a:p>
        </p:txBody>
      </p:sp>
      <p:sp>
        <p:nvSpPr>
          <p:cNvPr id="12" name="文本占位符 11"/>
          <p:cNvSpPr>
            <a:spLocks noGrp="1"/>
          </p:cNvSpPr>
          <p:nvPr>
            <p:ph type="body" sz="quarter" idx="13"/>
            <p:custDataLst>
              <p:tags r:id="rId11"/>
            </p:custDataLst>
          </p:nvPr>
        </p:nvSpPr>
        <p:spPr>
          <a:xfrm>
            <a:off x="2190750" y="3538538"/>
            <a:ext cx="7810500" cy="773330"/>
          </a:xfrm>
        </p:spPr>
        <p:txBody>
          <a:bodyPr lIns="90000" tIns="46800" rIns="90000" bIns="46800">
            <a:normAutofit/>
          </a:bodyPr>
          <a:lstStyle>
            <a:lvl1pPr marL="0" indent="0" algn="ctr">
              <a:buNone/>
              <a:defRPr sz="2000" spc="0" baseline="0">
                <a:solidFill>
                  <a:schemeClr val="tx1">
                    <a:lumMod val="85000"/>
                    <a:lumOff val="15000"/>
                  </a:schemeClr>
                </a:solidFill>
                <a:latin typeface="Arial" panose="020B0604020202020204" pitchFamily="34" charset="0"/>
                <a:cs typeface="Arial" panose="020B0604020202020204" pitchFamily="34" charset="0"/>
              </a:defRPr>
            </a:lvl1pPr>
          </a:lstStyle>
          <a:p>
            <a:pPr lvl="0"/>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10" name="PA_Graphic 33"/>
          <p:cNvPicPr>
            <a:picLocks noChangeAspect="1"/>
          </p:cNvPicPr>
          <p:nvPr userDrawn="1">
            <p:custDataLst>
              <p:tags r:id="rId3"/>
            </p:custDataLst>
          </p:nvPr>
        </p:nvPicPr>
        <p:blipFill>
          <a:blip r:embed="rId4" cstate="screen">
            <a:extLst>
              <a:ext uri="{28A0092B-C50C-407E-A947-70E740481C1C}">
                <a14:useLocalDpi xmlns:a14="http://schemas.microsoft.com/office/drawing/2010/main" val="0"/>
              </a:ext>
            </a:extLst>
          </a:blip>
          <a:stretch>
            <a:fillRect/>
          </a:stretch>
        </p:blipFill>
        <p:spPr>
          <a:xfrm rot="279626" flipH="1">
            <a:off x="99818" y="481167"/>
            <a:ext cx="443934" cy="366088"/>
          </a:xfrm>
          <a:prstGeom prst="rect">
            <a:avLst/>
          </a:prstGeom>
        </p:spPr>
      </p:pic>
      <p:sp>
        <p:nvSpPr>
          <p:cNvPr id="2" name="标题 1"/>
          <p:cNvSpPr>
            <a:spLocks noGrp="1"/>
          </p:cNvSpPr>
          <p:nvPr>
            <p:ph type="title"/>
            <p:custDataLst>
              <p:tags r:id="rId5"/>
            </p:custDataLst>
          </p:nvPr>
        </p:nvSpPr>
        <p:spPr>
          <a:xfrm>
            <a:off x="669882" y="443230"/>
            <a:ext cx="10852237" cy="441964"/>
          </a:xfrm>
        </p:spPr>
        <p:txBody>
          <a:bodyPr/>
          <a:lstStyle>
            <a:lvl1pPr>
              <a:defRPr baseline="0">
                <a:latin typeface="Microsoft YaHei" panose="020B0503020204020204" charset="-122"/>
                <a:ea typeface="Microsoft YaHei"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a:xfrm>
            <a:off x="879742" y="6349833"/>
            <a:ext cx="2700000" cy="316800"/>
          </a:xfrm>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a:xfrm>
            <a:off x="4116000" y="6349833"/>
            <a:ext cx="3960000" cy="316800"/>
          </a:xfrm>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8"/>
            </p:custDataLst>
          </p:nvPr>
        </p:nvSpPr>
        <p:spPr>
          <a:xfrm>
            <a:off x="8610600" y="6349833"/>
            <a:ext cx="2700000" cy="316800"/>
          </a:xfrm>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frame">
    <p:bg>
      <p:bgPr>
        <a:solidFill>
          <a:schemeClr val="tx2"/>
        </a:solidFill>
        <a:effectLst/>
      </p:bgPr>
    </p:bg>
    <p:spTree>
      <p:nvGrpSpPr>
        <p:cNvPr id="1" name=""/>
        <p:cNvGrpSpPr/>
        <p:nvPr/>
      </p:nvGrpSpPr>
      <p:grpSpPr>
        <a:xfrm>
          <a:off x="0" y="0"/>
          <a:ext cx="0" cy="0"/>
          <a:chOff x="0" y="0"/>
          <a:chExt cx="0" cy="0"/>
        </a:xfrm>
      </p:grpSpPr>
      <p:grpSp>
        <p:nvGrpSpPr>
          <p:cNvPr id="11" name="组合 10"/>
          <p:cNvGrpSpPr/>
          <p:nvPr userDrawn="1">
            <p:custDataLst>
              <p:tags r:id="rId2"/>
            </p:custDataLst>
          </p:nvPr>
        </p:nvGrpSpPr>
        <p:grpSpPr>
          <a:xfrm>
            <a:off x="-8255" y="304200"/>
            <a:ext cx="12209145" cy="6556340"/>
            <a:chOff x="-8255" y="304200"/>
            <a:chExt cx="12209145" cy="6556340"/>
          </a:xfrm>
        </p:grpSpPr>
        <p:sp>
          <p:nvSpPr>
            <p:cNvPr id="8" name="矩形 7"/>
            <p:cNvSpPr/>
            <p:nvPr userDrawn="1">
              <p:custDataLst>
                <p:tags r:id="rId3"/>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Microsoft YaHei" panose="020B0503020204020204" charset="-122"/>
                <a:ea typeface="Microsoft YaHei" panose="020B0503020204020204" charset="-122"/>
              </a:endParaRPr>
            </a:p>
          </p:txBody>
        </p:sp>
        <p:pic>
          <p:nvPicPr>
            <p:cNvPr id="6" name="图片 5"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9" name="图片 8"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0"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标题 1"/>
          <p:cNvSpPr>
            <a:spLocks noGrp="1"/>
          </p:cNvSpPr>
          <p:nvPr>
            <p:ph type="title" hasCustomPrompt="1"/>
            <p:custDataLst>
              <p:tags r:id="rId10"/>
            </p:custDataLst>
          </p:nvPr>
        </p:nvSpPr>
        <p:spPr>
          <a:xfrm>
            <a:off x="1281600" y="1249200"/>
            <a:ext cx="9626400" cy="723600"/>
          </a:xfrm>
        </p:spPr>
        <p:txBody>
          <a:bodyPr anchor="ctr"/>
          <a:lstStyle>
            <a:lvl1pPr>
              <a:defRPr sz="3200"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1"/>
            </p:custDataLst>
          </p:nvPr>
        </p:nvSpPr>
        <p:spPr>
          <a:xfrm>
            <a:off x="1281113" y="2163600"/>
            <a:ext cx="9626600" cy="3445200"/>
          </a:xfrm>
        </p:spPr>
        <p:txBody>
          <a:bodyPr/>
          <a:lstStyle>
            <a:lvl1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vl2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2pPr>
            <a:lvl3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3pPr>
            <a:lvl4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4pPr>
            <a:lvl5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2"/>
            </p:custDataLst>
          </p:nvPr>
        </p:nvSpPr>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3"/>
            </p:custDataLst>
          </p:nvPr>
        </p:nvSpPr>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14"/>
            </p:custDataLst>
          </p:nvPr>
        </p:nvSpPr>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eft/right">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latin typeface="Microsoft YaHei" panose="020B0503020204020204" charset="-122"/>
              <a:ea typeface="Microsoft YaHei" panose="020B0503020204020204" charset="-122"/>
              <a:sym typeface="+mn-ea"/>
            </a:endParaRPr>
          </a:p>
        </p:txBody>
      </p:sp>
      <p:sp>
        <p:nvSpPr>
          <p:cNvPr id="2" name="标题 1"/>
          <p:cNvSpPr>
            <a:spLocks noGrp="1"/>
          </p:cNvSpPr>
          <p:nvPr>
            <p:ph type="title" hasCustomPrompt="1"/>
            <p:custDataLst>
              <p:tags r:id="rId4"/>
            </p:custDataLst>
          </p:nvPr>
        </p:nvSpPr>
        <p:spPr>
          <a:xfrm>
            <a:off x="583200" y="770400"/>
            <a:ext cx="3960000" cy="882000"/>
          </a:xfrm>
        </p:spPr>
        <p:txBody>
          <a:bodyPr anchor="ctr"/>
          <a:lstStyle>
            <a:lvl1pPr>
              <a:defRPr sz="3600"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5"/>
            </p:custDataLst>
          </p:nvPr>
        </p:nvSpPr>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586800" y="1764000"/>
            <a:ext cx="3956400" cy="4093200"/>
          </a:xfrm>
        </p:spPr>
        <p:txBody>
          <a:bodyPr/>
          <a:lstStyle>
            <a:lvl1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vl2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2pPr>
            <a:lvl3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3pPr>
            <a:lvl4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4pPr>
            <a:lvl5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5101200" y="769938"/>
            <a:ext cx="6480000" cy="5087937"/>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vl2pPr>
              <a:defRPr baseline="0">
                <a:latin typeface="Arial" panose="020B0604020202020204" pitchFamily="34" charset="0"/>
                <a:ea typeface="Microsoft YaHei" panose="020B0503020204020204" charset="-122"/>
                <a:cs typeface="Arial" panose="020B0604020202020204" pitchFamily="34" charset="0"/>
              </a:defRPr>
            </a:lvl2pPr>
            <a:lvl3pPr>
              <a:defRPr baseline="0">
                <a:latin typeface="Arial" panose="020B0604020202020204" pitchFamily="34" charset="0"/>
                <a:ea typeface="Microsoft YaHei" panose="020B0503020204020204" charset="-122"/>
                <a:cs typeface="Arial" panose="020B0604020202020204" pitchFamily="34" charset="0"/>
              </a:defRPr>
            </a:lvl3pPr>
            <a:lvl4pPr>
              <a:defRPr baseline="0">
                <a:latin typeface="Arial" panose="020B0604020202020204" pitchFamily="34" charset="0"/>
                <a:ea typeface="Microsoft YaHei" panose="020B0503020204020204" charset="-122"/>
                <a:cs typeface="Arial" panose="020B0604020202020204" pitchFamily="34" charset="0"/>
              </a:defRPr>
            </a:lvl4pPr>
            <a:lvl5pPr>
              <a:defRPr baseline="0">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pic>
        <p:nvPicPr>
          <p:cNvPr id="10" name="PA_Graphic 33"/>
          <p:cNvPicPr>
            <a:picLocks noChangeAspect="1"/>
          </p:cNvPicPr>
          <p:nvPr userDrawn="1">
            <p:custDataLst>
              <p:tags r:id="rId10"/>
            </p:custDataLst>
          </p:nvPr>
        </p:nvPicPr>
        <p:blipFill>
          <a:blip r:embed="rId11" cstate="screen">
            <a:extLst>
              <a:ext uri="{28A0092B-C50C-407E-A947-70E740481C1C}">
                <a14:useLocalDpi xmlns:a14="http://schemas.microsoft.com/office/drawing/2010/main" val="0"/>
              </a:ext>
            </a:extLst>
          </a:blip>
          <a:stretch>
            <a:fillRect/>
          </a:stretch>
        </p:blipFill>
        <p:spPr>
          <a:xfrm rot="279626" flipH="1">
            <a:off x="125129" y="275282"/>
            <a:ext cx="443934" cy="366088"/>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Up/down">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Microsoft YaHei" panose="020B0503020204020204" charset="-122"/>
              <a:ea typeface="Microsoft YaHei" panose="020B0503020204020204" charset="-122"/>
              <a:sym typeface="+mn-ea"/>
            </a:endParaRPr>
          </a:p>
        </p:txBody>
      </p:sp>
      <p:sp>
        <p:nvSpPr>
          <p:cNvPr id="2" name="标题 1"/>
          <p:cNvSpPr>
            <a:spLocks noGrp="1"/>
          </p:cNvSpPr>
          <p:nvPr>
            <p:ph type="title"/>
            <p:custDataLst>
              <p:tags r:id="rId4"/>
            </p:custDataLst>
          </p:nvPr>
        </p:nvSpPr>
        <p:spPr>
          <a:xfrm>
            <a:off x="612000" y="781200"/>
            <a:ext cx="10976400" cy="626400"/>
          </a:xfrm>
        </p:spPr>
        <p:txBody>
          <a:bodyPr anchor="ctr"/>
          <a:lstStyle>
            <a:lvl1pPr algn="ctr">
              <a:defRPr sz="3600"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8"/>
            </p:custDataLst>
          </p:nvPr>
        </p:nvSpPr>
        <p:spPr>
          <a:xfrm>
            <a:off x="612000" y="1659600"/>
            <a:ext cx="10975975" cy="828000"/>
          </a:xfrm>
        </p:spPr>
        <p:txBody>
          <a:bodyPr/>
          <a:lstStyle>
            <a:lvl1pPr algn="ct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9"/>
            </p:custDataLst>
          </p:nvPr>
        </p:nvSpPr>
        <p:spPr>
          <a:xfrm>
            <a:off x="612775" y="2808000"/>
            <a:ext cx="10965600" cy="3430800"/>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vl2pPr>
              <a:defRPr baseline="0">
                <a:latin typeface="Arial" panose="020B0604020202020204" pitchFamily="34" charset="0"/>
                <a:ea typeface="Microsoft YaHei" panose="020B0503020204020204" charset="-122"/>
                <a:cs typeface="Arial" panose="020B0604020202020204" pitchFamily="34" charset="0"/>
              </a:defRPr>
            </a:lvl2pPr>
            <a:lvl3pPr>
              <a:defRPr baseline="0">
                <a:latin typeface="Arial" panose="020B0604020202020204" pitchFamily="34" charset="0"/>
                <a:ea typeface="Microsoft YaHei" panose="020B0503020204020204" charset="-122"/>
                <a:cs typeface="Arial" panose="020B0604020202020204" pitchFamily="34" charset="0"/>
              </a:defRPr>
            </a:lvl3pPr>
            <a:lvl4pPr>
              <a:defRPr baseline="0">
                <a:latin typeface="Arial" panose="020B0604020202020204" pitchFamily="34" charset="0"/>
                <a:ea typeface="Microsoft YaHei" panose="020B0503020204020204" charset="-122"/>
                <a:cs typeface="Arial" panose="020B0604020202020204" pitchFamily="34" charset="0"/>
              </a:defRPr>
            </a:lvl4pPr>
            <a:lvl5pPr>
              <a:defRPr baseline="0">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pic>
        <p:nvPicPr>
          <p:cNvPr id="12" name="PA_Graphic 33"/>
          <p:cNvPicPr>
            <a:picLocks noChangeAspect="1"/>
          </p:cNvPicPr>
          <p:nvPr userDrawn="1">
            <p:custDataLst>
              <p:tags r:id="rId10"/>
            </p:custDataLst>
          </p:nvPr>
        </p:nvPicPr>
        <p:blipFill>
          <a:blip r:embed="rId11" cstate="screen">
            <a:extLst>
              <a:ext uri="{28A0092B-C50C-407E-A947-70E740481C1C}">
                <a14:useLocalDpi xmlns:a14="http://schemas.microsoft.com/office/drawing/2010/main" val="0"/>
              </a:ext>
            </a:extLst>
          </a:blip>
          <a:stretch>
            <a:fillRect/>
          </a:stretch>
        </p:blipFill>
        <p:spPr>
          <a:xfrm rot="279626" flipH="1">
            <a:off x="125129" y="275282"/>
            <a:ext cx="443934" cy="366088"/>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own/up">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Microsoft YaHei" panose="020B0503020204020204" charset="-122"/>
              <a:ea typeface="Microsoft YaHei" panose="020B0503020204020204" charset="-122"/>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a:xfrm>
            <a:off x="879742" y="6349833"/>
            <a:ext cx="2700000" cy="316800"/>
          </a:xfrm>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8610600" y="6349833"/>
            <a:ext cx="2700000" cy="316800"/>
          </a:xfrm>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vl2pPr>
              <a:defRPr baseline="0">
                <a:latin typeface="Arial" panose="020B0604020202020204" pitchFamily="34" charset="0"/>
                <a:ea typeface="Microsoft YaHei" panose="020B0503020204020204" charset="-122"/>
                <a:cs typeface="Arial" panose="020B0604020202020204" pitchFamily="34" charset="0"/>
              </a:defRPr>
            </a:lvl2pPr>
            <a:lvl3pPr>
              <a:defRPr baseline="0">
                <a:latin typeface="Arial" panose="020B0604020202020204" pitchFamily="34" charset="0"/>
                <a:ea typeface="Microsoft YaHei" panose="020B0503020204020204" charset="-122"/>
                <a:cs typeface="Arial" panose="020B0604020202020204" pitchFamily="34" charset="0"/>
              </a:defRPr>
            </a:lvl3pPr>
            <a:lvl4pPr>
              <a:defRPr baseline="0">
                <a:latin typeface="Arial" panose="020B0604020202020204" pitchFamily="34" charset="0"/>
                <a:ea typeface="Microsoft YaHei" panose="020B0503020204020204" charset="-122"/>
                <a:cs typeface="Arial" panose="020B0604020202020204" pitchFamily="34" charset="0"/>
              </a:defRPr>
            </a:lvl4pPr>
            <a:lvl5pPr>
              <a:defRPr baseline="0">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pPr lvl="0"/>
            <a:r>
              <a:rPr lang="zh-CN" altLang="en-US" dirty="0"/>
              <a:t>单击此处编辑母版文本样式</a:t>
            </a:r>
            <a:endParaRPr lang="zh-CN" altLang="en-US" dirty="0"/>
          </a:p>
        </p:txBody>
      </p:sp>
      <p:pic>
        <p:nvPicPr>
          <p:cNvPr id="10" name="PA_Graphic 33"/>
          <p:cNvPicPr>
            <a:picLocks noChangeAspect="1"/>
          </p:cNvPicPr>
          <p:nvPr userDrawn="1">
            <p:custDataLst>
              <p:tags r:id="rId10"/>
            </p:custDataLst>
          </p:nvPr>
        </p:nvPicPr>
        <p:blipFill>
          <a:blip r:embed="rId11" cstate="screen">
            <a:extLst>
              <a:ext uri="{28A0092B-C50C-407E-A947-70E740481C1C}">
                <a14:useLocalDpi xmlns:a14="http://schemas.microsoft.com/office/drawing/2010/main" val="0"/>
              </a:ext>
            </a:extLst>
          </a:blip>
          <a:stretch>
            <a:fillRect/>
          </a:stretch>
        </p:blipFill>
        <p:spPr>
          <a:xfrm rot="21320374">
            <a:off x="11623232" y="6283115"/>
            <a:ext cx="443934" cy="366088"/>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avigation">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 name="矩形 9"/>
          <p:cNvSpPr/>
          <p:nvPr userDrawn="1">
            <p:custDataLst>
              <p:tags r:id="rId3"/>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Microsoft YaHei" panose="020B0503020204020204" charset="-122"/>
              <a:ea typeface="Microsoft YaHei" panose="020B0503020204020204" charset="-122"/>
              <a:sym typeface="+mn-ea"/>
            </a:endParaRPr>
          </a:p>
        </p:txBody>
      </p:sp>
      <p:sp>
        <p:nvSpPr>
          <p:cNvPr id="2" name="标题 1"/>
          <p:cNvSpPr>
            <a:spLocks noGrp="1"/>
          </p:cNvSpPr>
          <p:nvPr>
            <p:ph type="title"/>
            <p:custDataLst>
              <p:tags r:id="rId4"/>
            </p:custDataLst>
          </p:nvPr>
        </p:nvSpPr>
        <p:spPr>
          <a:xfrm>
            <a:off x="579600" y="237600"/>
            <a:ext cx="11037600" cy="441964"/>
          </a:xfrm>
        </p:spPr>
        <p:txBody>
          <a:bodyPr/>
          <a:lstStyle>
            <a:lvl1pPr>
              <a:defRPr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a:xfrm>
            <a:off x="879742" y="6349833"/>
            <a:ext cx="2700000" cy="316800"/>
          </a:xfrm>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4116000" y="6349833"/>
            <a:ext cx="3960000" cy="316800"/>
          </a:xfrm>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7"/>
            </p:custDataLst>
          </p:nvPr>
        </p:nvSpPr>
        <p:spPr>
          <a:xfrm>
            <a:off x="8610600" y="6349833"/>
            <a:ext cx="2700000" cy="316800"/>
          </a:xfrm>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vl2pPr>
              <a:defRPr baseline="0">
                <a:latin typeface="Arial" panose="020B0604020202020204" pitchFamily="34" charset="0"/>
                <a:ea typeface="Microsoft YaHei" panose="020B0503020204020204" charset="-122"/>
                <a:cs typeface="Arial" panose="020B0604020202020204" pitchFamily="34" charset="0"/>
              </a:defRPr>
            </a:lvl2pPr>
            <a:lvl3pPr>
              <a:defRPr baseline="0">
                <a:latin typeface="Arial" panose="020B0604020202020204" pitchFamily="34" charset="0"/>
                <a:ea typeface="Microsoft YaHei" panose="020B0503020204020204" charset="-122"/>
                <a:cs typeface="Arial" panose="020B0604020202020204" pitchFamily="34" charset="0"/>
              </a:defRPr>
            </a:lvl3pPr>
            <a:lvl4pPr>
              <a:defRPr baseline="0">
                <a:latin typeface="Arial" panose="020B0604020202020204" pitchFamily="34" charset="0"/>
                <a:ea typeface="Microsoft YaHei" panose="020B0503020204020204" charset="-122"/>
                <a:cs typeface="Arial" panose="020B0604020202020204" pitchFamily="34" charset="0"/>
              </a:defRPr>
            </a:lvl4pPr>
            <a:lvl5pPr>
              <a:defRPr baseline="0">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vl2pPr>
              <a:defRPr baseline="0">
                <a:latin typeface="Arial" panose="020B0604020202020204" pitchFamily="34" charset="0"/>
                <a:ea typeface="Microsoft YaHei" panose="020B0503020204020204" charset="-122"/>
                <a:cs typeface="Arial" panose="020B0604020202020204" pitchFamily="34" charset="0"/>
              </a:defRPr>
            </a:lvl2pPr>
            <a:lvl3pPr>
              <a:defRPr baseline="0">
                <a:latin typeface="Arial" panose="020B0604020202020204" pitchFamily="34" charset="0"/>
                <a:ea typeface="Microsoft YaHei" panose="020B0503020204020204" charset="-122"/>
                <a:cs typeface="Arial" panose="020B0604020202020204" pitchFamily="34" charset="0"/>
              </a:defRPr>
            </a:lvl3pPr>
            <a:lvl4pPr>
              <a:defRPr baseline="0">
                <a:latin typeface="Arial" panose="020B0604020202020204" pitchFamily="34" charset="0"/>
                <a:ea typeface="Microsoft YaHei" panose="020B0503020204020204" charset="-122"/>
                <a:cs typeface="Arial" panose="020B0604020202020204" pitchFamily="34" charset="0"/>
              </a:defRPr>
            </a:lvl4pPr>
            <a:lvl5pPr>
              <a:defRPr baseline="0">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latin typeface="Arial" panose="020B0604020202020204" pitchFamily="34" charset="0"/>
                <a:ea typeface="Microsoft YaHei" panose="020B0503020204020204" charset="-122"/>
                <a:cs typeface="Arial" panose="020B0604020202020204" pitchFamily="34" charset="0"/>
              </a:defRPr>
            </a:lvl1pPr>
          </a:lstStyle>
          <a:p>
            <a:pPr lvl="0"/>
            <a:r>
              <a:rPr lang="zh-CN" altLang="en-US" dirty="0"/>
              <a:t>单击此处编辑母版文本样式</a:t>
            </a:r>
            <a:endParaRPr lang="zh-CN" altLang="en-US" dirty="0"/>
          </a:p>
        </p:txBody>
      </p:sp>
      <p:pic>
        <p:nvPicPr>
          <p:cNvPr id="14" name="PA_Graphic 33"/>
          <p:cNvPicPr>
            <a:picLocks noChangeAspect="1"/>
          </p:cNvPicPr>
          <p:nvPr userDrawn="1">
            <p:custDataLst>
              <p:tags r:id="rId12"/>
            </p:custDataLst>
          </p:nvPr>
        </p:nvPicPr>
        <p:blipFill>
          <a:blip r:embed="rId13" cstate="screen">
            <a:extLst>
              <a:ext uri="{28A0092B-C50C-407E-A947-70E740481C1C}">
                <a14:useLocalDpi xmlns:a14="http://schemas.microsoft.com/office/drawing/2010/main" val="0"/>
              </a:ext>
            </a:extLst>
          </a:blip>
          <a:stretch>
            <a:fillRect/>
          </a:stretch>
        </p:blipFill>
        <p:spPr>
          <a:xfrm rot="279626" flipH="1">
            <a:off x="125129" y="275282"/>
            <a:ext cx="443934" cy="366088"/>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Waistban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8" name="图片 7" descr="C:\Users\kingsoft\Desktop\图片2.png图片2"/>
          <p:cNvPicPr>
            <a:picLocks noChangeAspect="1"/>
          </p:cNvPicPr>
          <p:nvPr userDrawn="1">
            <p:custDataLst>
              <p:tags r:id="rId3"/>
            </p:custDataLst>
          </p:nvPr>
        </p:nvPicPr>
        <p:blipFill rotWithShape="1">
          <a:blip r:embed="rId4"/>
          <a:srcRect/>
          <a:stretch>
            <a:fillRect/>
          </a:stretch>
        </p:blipFill>
        <p:spPr>
          <a:xfrm rot="10800000">
            <a:off x="0" y="1270"/>
            <a:ext cx="1052195" cy="1080770"/>
          </a:xfrm>
          <a:prstGeom prst="rect">
            <a:avLst/>
          </a:prstGeom>
        </p:spPr>
      </p:pic>
      <p:sp>
        <p:nvSpPr>
          <p:cNvPr id="10" name="矩形 9"/>
          <p:cNvSpPr/>
          <p:nvPr userDrawn="1">
            <p:custDataLst>
              <p:tags r:id="rId5"/>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latin typeface="Microsoft YaHei" panose="020B0503020204020204" charset="-122"/>
              <a:ea typeface="Microsoft YaHei" panose="020B0503020204020204" charset="-122"/>
              <a:sym typeface="+mn-ea"/>
            </a:endParaRPr>
          </a:p>
        </p:txBody>
      </p:sp>
      <p:sp>
        <p:nvSpPr>
          <p:cNvPr id="2" name="标题 1"/>
          <p:cNvSpPr>
            <a:spLocks noGrp="1"/>
          </p:cNvSpPr>
          <p:nvPr>
            <p:ph type="title" hasCustomPrompt="1"/>
            <p:custDataLst>
              <p:tags r:id="rId6"/>
            </p:custDataLst>
          </p:nvPr>
        </p:nvSpPr>
        <p:spPr>
          <a:xfrm>
            <a:off x="1522800" y="1339200"/>
            <a:ext cx="9144000" cy="2386800"/>
          </a:xfrm>
        </p:spPr>
        <p:txBody>
          <a:bodyPr anchor="b"/>
          <a:lstStyle>
            <a:lvl1pPr algn="ctr">
              <a:defRPr sz="6000" baseline="0">
                <a:solidFill>
                  <a:schemeClr val="tx1">
                    <a:lumMod val="85000"/>
                    <a:lumOff val="15000"/>
                  </a:schemeClr>
                </a:solidFill>
                <a:latin typeface="Arial" panose="020B0604020202020204" pitchFamily="34" charset="0"/>
                <a:ea typeface="Microsoft YaHei" panose="020B0503020204020204" charset="-122"/>
                <a:cs typeface="Arial" panose="020B0604020202020204" pitchFamily="34" charset="0"/>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7"/>
            </p:custDataLst>
          </p:nvPr>
        </p:nvSpPr>
        <p:spPr>
          <a:xfrm>
            <a:off x="879742" y="6349833"/>
            <a:ext cx="2700000" cy="316800"/>
          </a:xfrm>
        </p:spPr>
        <p:txBody>
          <a:bodyPr/>
          <a:lstStyle>
            <a:lvl1pPr>
              <a:defRPr>
                <a:latin typeface="Microsoft YaHei" panose="020B0503020204020204" charset="-122"/>
                <a:ea typeface="Microsoft YaHei" panose="020B050302020402020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116000" y="6349833"/>
            <a:ext cx="3960000" cy="316800"/>
          </a:xfrm>
        </p:spPr>
        <p:txBody>
          <a:bodyPr/>
          <a:lstStyle>
            <a:lvl1pPr>
              <a:defRPr>
                <a:latin typeface="Microsoft YaHei" panose="020B0503020204020204" charset="-122"/>
                <a:ea typeface="Microsoft YaHei" panose="020B050302020402020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610600" y="6349833"/>
            <a:ext cx="2700000" cy="316800"/>
          </a:xfrm>
        </p:spPr>
        <p:txBody>
          <a:bodyPr/>
          <a:lstStyle>
            <a:lvl1pPr>
              <a:defRPr>
                <a:latin typeface="Microsoft YaHei" panose="020B0503020204020204" charset="-122"/>
                <a:ea typeface="Microsoft YaHei"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Microsoft YaHei" panose="020B0503020204020204" charset="-122"/>
                <a:cs typeface="Arial" panose="020B0604020202020204" pitchFamily="34" charset="0"/>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grpSp>
        <p:nvGrpSpPr>
          <p:cNvPr id="13" name="组合 12"/>
          <p:cNvGrpSpPr/>
          <p:nvPr userDrawn="1">
            <p:custDataLst>
              <p:tags r:id="rId2"/>
            </p:custDataLst>
          </p:nvPr>
        </p:nvGrpSpPr>
        <p:grpSpPr>
          <a:xfrm>
            <a:off x="191135" y="516890"/>
            <a:ext cx="12209145" cy="6562090"/>
            <a:chOff x="-8255" y="298450"/>
            <a:chExt cx="12209145" cy="6562090"/>
          </a:xfrm>
        </p:grpSpPr>
        <p:sp>
          <p:nvSpPr>
            <p:cNvPr id="7" name="矩形 6"/>
            <p:cNvSpPr/>
            <p:nvPr>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1" name="图片 10"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2"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标题 1"/>
          <p:cNvSpPr>
            <a:spLocks noGrp="1"/>
          </p:cNvSpPr>
          <p:nvPr>
            <p:ph type="title"/>
            <p:custDataLst>
              <p:tags r:id="rId10"/>
            </p:custDataLst>
          </p:nvPr>
        </p:nvSpPr>
        <p:spPr>
          <a:xfrm>
            <a:off x="669882" y="443234"/>
            <a:ext cx="10852237" cy="441964"/>
          </a:xfrm>
        </p:spPr>
        <p:txBody>
          <a:bodyPr vert="horz" lIns="90000" tIns="46800" rIns="90000" bIns="46800" rtlCol="0" anchor="t" anchorCtr="0">
            <a:norm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11"/>
            </p:custDataLst>
          </p:nvPr>
        </p:nvSpPr>
        <p:spPr>
          <a:xfrm>
            <a:off x="669882" y="952508"/>
            <a:ext cx="10852237" cy="5388907"/>
          </a:xfrm>
        </p:spPr>
        <p:txBody>
          <a:bodyPr vert="horz" lIns="90000" tIns="46800" rIns="90000" bIns="4680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2"/>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3"/>
            </p:custDataLst>
          </p:nvPr>
        </p:nvSpPr>
        <p:spPr/>
        <p:txBody>
          <a:bodyPr/>
          <a:lstStyle/>
          <a:p>
            <a:endParaRPr lang="zh-CN" altLang="en-US"/>
          </a:p>
        </p:txBody>
      </p:sp>
      <p:sp>
        <p:nvSpPr>
          <p:cNvPr id="6" name="灯片编号占位符 5"/>
          <p:cNvSpPr>
            <a:spLocks noGrp="1"/>
          </p:cNvSpPr>
          <p:nvPr>
            <p:ph type="sldNum" sz="quarter" idx="12"/>
            <p:custDataLst>
              <p:tags r:id="rId1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2"/>
        </a:solidFill>
        <a:effectLst/>
      </p:bgPr>
    </p:bg>
    <p:spTree>
      <p:nvGrpSpPr>
        <p:cNvPr id="1" name=""/>
        <p:cNvGrpSpPr/>
        <p:nvPr/>
      </p:nvGrpSpPr>
      <p:grpSpPr>
        <a:xfrm>
          <a:off x="0" y="0"/>
          <a:ext cx="0" cy="0"/>
          <a:chOff x="0" y="0"/>
          <a:chExt cx="0" cy="0"/>
        </a:xfrm>
      </p:grpSpPr>
      <p:pic>
        <p:nvPicPr>
          <p:cNvPr id="10" name="图片 9" descr="花"/>
          <p:cNvPicPr>
            <a:picLocks noChangeAspect="1"/>
          </p:cNvPicPr>
          <p:nvPr userDrawn="1">
            <p:custDataLst>
              <p:tags r:id="rId2"/>
            </p:custDataLst>
          </p:nvPr>
        </p:nvPicPr>
        <p:blipFill rotWithShape="1">
          <a:blip r:embed="rId3" cstate="screen">
            <a:extLst>
              <a:ext uri="{28A0092B-C50C-407E-A947-70E740481C1C}">
                <a14:useLocalDpi xmlns:a14="http://schemas.microsoft.com/office/drawing/2010/main" val="0"/>
              </a:ext>
            </a:extLst>
          </a:blip>
          <a:srcRect/>
          <a:stretch>
            <a:fillRect/>
          </a:stretch>
        </p:blipFill>
        <p:spPr>
          <a:xfrm>
            <a:off x="-8255" y="776065"/>
            <a:ext cx="12209145" cy="6081935"/>
          </a:xfrm>
          <a:prstGeom prst="rect">
            <a:avLst/>
          </a:prstGeom>
        </p:spPr>
      </p:pic>
      <p:sp>
        <p:nvSpPr>
          <p:cNvPr id="2" name="标题 1"/>
          <p:cNvSpPr>
            <a:spLocks noGrp="1"/>
          </p:cNvSpPr>
          <p:nvPr>
            <p:ph type="title" hasCustomPrompt="1"/>
            <p:custDataLst>
              <p:tags r:id="rId4"/>
            </p:custDataLst>
          </p:nvPr>
        </p:nvSpPr>
        <p:spPr>
          <a:xfrm>
            <a:off x="2190710" y="1773239"/>
            <a:ext cx="7810579" cy="1541462"/>
          </a:xfrm>
          <a:noFill/>
        </p:spPr>
        <p:txBody>
          <a:bodyPr lIns="90000" tIns="46800" rIns="90000" bIns="0" anchor="b">
            <a:normAutofit/>
          </a:bodyPr>
          <a:lstStyle>
            <a:lvl1pPr algn="ctr">
              <a:defRPr sz="5400" cap="all" spc="0" baseline="0">
                <a:solidFill>
                  <a:schemeClr val="accent1"/>
                </a:solidFill>
                <a:latin typeface="Arial" panose="020B0604020202020204" pitchFamily="34" charset="0"/>
                <a:ea typeface="汉仪旗黑-85S" panose="00020600040101010101" pitchFamily="18" charset="-122"/>
                <a:cs typeface="Arial" panose="020B0604020202020204" pitchFamily="34" charset="0"/>
              </a:defRPr>
            </a:lvl1pPr>
          </a:lstStyle>
          <a:p>
            <a:r>
              <a:rPr lang="zh-CN" altLang="en-US" dirty="0"/>
              <a:t>单击此处编辑标题</a:t>
            </a:r>
            <a:endParaRPr lang="zh-CN" altLang="en-US" dirty="0"/>
          </a:p>
        </p:txBody>
      </p:sp>
      <p:cxnSp>
        <p:nvCxnSpPr>
          <p:cNvPr id="8" name="PA_直接连接符 27"/>
          <p:cNvCxnSpPr/>
          <p:nvPr userDrawn="1">
            <p:custDataLst>
              <p:tags r:id="rId5"/>
            </p:custDataLst>
          </p:nvPr>
        </p:nvCxnSpPr>
        <p:spPr>
          <a:xfrm flipH="1">
            <a:off x="3198808" y="3415370"/>
            <a:ext cx="5372863" cy="0"/>
          </a:xfrm>
          <a:prstGeom prst="line">
            <a:avLst/>
          </a:prstGeom>
          <a:ln w="38100">
            <a:solidFill>
              <a:schemeClr val="accent1"/>
            </a:solidFill>
            <a:prstDash val="sysDot"/>
          </a:ln>
        </p:spPr>
        <p:style>
          <a:lnRef idx="1">
            <a:schemeClr val="accent1"/>
          </a:lnRef>
          <a:fillRef idx="0">
            <a:schemeClr val="accent1"/>
          </a:fillRef>
          <a:effectRef idx="0">
            <a:schemeClr val="accent1"/>
          </a:effectRef>
          <a:fontRef idx="minor">
            <a:schemeClr val="tx1"/>
          </a:fontRef>
        </p:style>
      </p:cxnSp>
      <p:pic>
        <p:nvPicPr>
          <p:cNvPr id="9" name="PA_Graphic 33"/>
          <p:cNvPicPr>
            <a:picLocks noChangeAspect="1"/>
          </p:cNvPicPr>
          <p:nvPr userDrawn="1">
            <p:custDataLst>
              <p:tags r:id="rId6"/>
            </p:custDataLst>
          </p:nvPr>
        </p:nvPicPr>
        <p:blipFill>
          <a:blip r:embed="rId7" cstate="screen">
            <a:extLst>
              <a:ext uri="{28A0092B-C50C-407E-A947-70E740481C1C}">
                <a14:useLocalDpi xmlns:a14="http://schemas.microsoft.com/office/drawing/2010/main" val="0"/>
              </a:ext>
            </a:extLst>
          </a:blip>
          <a:stretch>
            <a:fillRect/>
          </a:stretch>
        </p:blipFill>
        <p:spPr>
          <a:xfrm rot="16200000" flipH="1">
            <a:off x="2812164" y="3202533"/>
            <a:ext cx="516192" cy="425675"/>
          </a:xfrm>
          <a:prstGeom prst="rect">
            <a:avLst/>
          </a:prstGeom>
        </p:spPr>
      </p:pic>
      <p:sp>
        <p:nvSpPr>
          <p:cNvPr id="3" name="文本占位符 2"/>
          <p:cNvSpPr>
            <a:spLocks noGrp="1"/>
          </p:cNvSpPr>
          <p:nvPr>
            <p:ph type="body" idx="1"/>
            <p:custDataLst>
              <p:tags r:id="rId8"/>
            </p:custDataLst>
          </p:nvPr>
        </p:nvSpPr>
        <p:spPr>
          <a:xfrm>
            <a:off x="2190710" y="3538539"/>
            <a:ext cx="7810579" cy="1655761"/>
          </a:xfrm>
          <a:noFill/>
        </p:spPr>
        <p:txBody>
          <a:bodyPr lIns="90000" tIns="46800" rIns="90000" bIns="46800">
            <a:normAutofit/>
          </a:bodyPr>
          <a:lstStyle>
            <a:lvl1pPr marL="0" indent="0" algn="ctr">
              <a:buNone/>
              <a:defRPr sz="2000" spc="0" baseline="0">
                <a:solidFill>
                  <a:schemeClr val="tx1">
                    <a:lumMod val="75000"/>
                    <a:lumOff val="2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p:txBody>
          <a:bodyPr/>
          <a:lstStyle/>
          <a:p>
            <a:endParaRPr lang="zh-CN" altLang="en-US"/>
          </a:p>
        </p:txBody>
      </p:sp>
      <p:sp>
        <p:nvSpPr>
          <p:cNvPr id="6" name="灯片编号占位符 5"/>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column content">
    <p:bg>
      <p:bgPr>
        <a:solidFill>
          <a:schemeClr val="tx2"/>
        </a:solidFill>
        <a:effectLst/>
      </p:bgPr>
    </p:bg>
    <p:spTree>
      <p:nvGrpSpPr>
        <p:cNvPr id="1" name=""/>
        <p:cNvGrpSpPr/>
        <p:nvPr/>
      </p:nvGrpSpPr>
      <p:grpSpPr>
        <a:xfrm>
          <a:off x="0" y="0"/>
          <a:ext cx="0" cy="0"/>
          <a:chOff x="0" y="0"/>
          <a:chExt cx="0" cy="0"/>
        </a:xfrm>
      </p:grpSpPr>
      <p:grpSp>
        <p:nvGrpSpPr>
          <p:cNvPr id="11" name="组合 10"/>
          <p:cNvGrpSpPr/>
          <p:nvPr userDrawn="1">
            <p:custDataLst>
              <p:tags r:id="rId2"/>
            </p:custDataLst>
          </p:nvPr>
        </p:nvGrpSpPr>
        <p:grpSpPr>
          <a:xfrm>
            <a:off x="-8255" y="298450"/>
            <a:ext cx="12209145" cy="6562090"/>
            <a:chOff x="-8255" y="298450"/>
            <a:chExt cx="12209145" cy="6562090"/>
          </a:xfrm>
        </p:grpSpPr>
        <p:sp>
          <p:nvSpPr>
            <p:cNvPr id="12" name="矩形 11"/>
            <p:cNvSpPr/>
            <p:nvPr>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片 12"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4" name="图片 13"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5"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标题 1"/>
          <p:cNvSpPr>
            <a:spLocks noGrp="1"/>
          </p:cNvSpPr>
          <p:nvPr>
            <p:ph type="title"/>
            <p:custDataLst>
              <p:tags r:id="rId10"/>
            </p:custDataLst>
          </p:nvPr>
        </p:nvSpPr>
        <p:spPr>
          <a:xfrm>
            <a:off x="669882" y="443234"/>
            <a:ext cx="10852237"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11"/>
            </p:custDataLst>
          </p:nvPr>
        </p:nvSpPr>
        <p:spPr>
          <a:xfrm>
            <a:off x="669930" y="952508"/>
            <a:ext cx="5283242" cy="5388907"/>
          </a:xfrm>
        </p:spPr>
        <p:txBody>
          <a:bodyPr vert="horz" lIns="90000" tIns="46800" rIns="90000" bIns="4680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12"/>
            </p:custDataLst>
          </p:nvPr>
        </p:nvSpPr>
        <p:spPr>
          <a:xfrm>
            <a:off x="6238877" y="952508"/>
            <a:ext cx="5283242" cy="5388907"/>
          </a:xfrm>
        </p:spPr>
        <p:txBody>
          <a:bodyPr lIns="90000" tIns="46800" rIns="90000" bIns="46800">
            <a:normAutofit/>
          </a:bodyPr>
          <a:lstStyle>
            <a:lvl1pPr>
              <a:lnSpc>
                <a:spcPct val="120000"/>
              </a:lnSpc>
              <a:defRPr sz="1600">
                <a:latin typeface="Arial" panose="020B0604020202020204" pitchFamily="34" charset="0"/>
                <a:ea typeface="Microsoft YaHei" panose="020B0503020204020204" charset="-122"/>
                <a:cs typeface="Arial" panose="020B0604020202020204" pitchFamily="34" charset="0"/>
              </a:defRPr>
            </a:lvl1pPr>
            <a:lvl2pPr>
              <a:lnSpc>
                <a:spcPct val="120000"/>
              </a:lnSpc>
              <a:defRPr sz="1600">
                <a:latin typeface="Arial" panose="020B0604020202020204" pitchFamily="34" charset="0"/>
                <a:ea typeface="Microsoft YaHei" panose="020B0503020204020204" charset="-122"/>
                <a:cs typeface="Arial" panose="020B0604020202020204" pitchFamily="34" charset="0"/>
              </a:defRPr>
            </a:lvl2pPr>
            <a:lvl3pPr>
              <a:lnSpc>
                <a:spcPct val="120000"/>
              </a:lnSpc>
              <a:defRPr sz="1600">
                <a:latin typeface="Arial" panose="020B0604020202020204" pitchFamily="34" charset="0"/>
                <a:ea typeface="Microsoft YaHei" panose="020B0503020204020204" charset="-122"/>
                <a:cs typeface="Arial" panose="020B0604020202020204" pitchFamily="34" charset="0"/>
              </a:defRPr>
            </a:lvl3pPr>
            <a:lvl4pPr>
              <a:lnSpc>
                <a:spcPct val="120000"/>
              </a:lnSpc>
              <a:defRPr sz="1600">
                <a:latin typeface="Arial" panose="020B0604020202020204" pitchFamily="34" charset="0"/>
                <a:ea typeface="Microsoft YaHei" panose="020B0503020204020204" charset="-122"/>
                <a:cs typeface="Arial" panose="020B0604020202020204" pitchFamily="34" charset="0"/>
              </a:defRPr>
            </a:lvl4pPr>
            <a:lvl5pPr>
              <a:lnSpc>
                <a:spcPct val="120000"/>
              </a:lnSpc>
              <a:defRPr sz="1600">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3"/>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4"/>
            </p:custDataLst>
          </p:nvPr>
        </p:nvSpPr>
        <p:spPr/>
        <p:txBody>
          <a:bodyPr/>
          <a:lstStyle/>
          <a:p>
            <a:endParaRPr lang="zh-CN" altLang="en-US"/>
          </a:p>
        </p:txBody>
      </p:sp>
      <p:sp>
        <p:nvSpPr>
          <p:cNvPr id="7" name="灯片编号占位符 6"/>
          <p:cNvSpPr>
            <a:spLocks noGrp="1"/>
          </p:cNvSpPr>
          <p:nvPr>
            <p:ph type="sldNum" sz="quarter" idx="12"/>
            <p:custDataLst>
              <p:tags r:id="rId1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2"/>
        </a:solidFill>
        <a:effectLst/>
      </p:bgPr>
    </p:bg>
    <p:spTree>
      <p:nvGrpSpPr>
        <p:cNvPr id="1" name=""/>
        <p:cNvGrpSpPr/>
        <p:nvPr/>
      </p:nvGrpSpPr>
      <p:grpSpPr>
        <a:xfrm>
          <a:off x="0" y="0"/>
          <a:ext cx="0" cy="0"/>
          <a:chOff x="0" y="0"/>
          <a:chExt cx="0" cy="0"/>
        </a:xfrm>
      </p:grpSpPr>
      <p:grpSp>
        <p:nvGrpSpPr>
          <p:cNvPr id="15" name="组合 14"/>
          <p:cNvGrpSpPr/>
          <p:nvPr userDrawn="1">
            <p:custDataLst>
              <p:tags r:id="rId2"/>
            </p:custDataLst>
          </p:nvPr>
        </p:nvGrpSpPr>
        <p:grpSpPr>
          <a:xfrm>
            <a:off x="-8255" y="298450"/>
            <a:ext cx="12209145" cy="6562090"/>
            <a:chOff x="-8255" y="298450"/>
            <a:chExt cx="12209145" cy="6562090"/>
          </a:xfrm>
        </p:grpSpPr>
        <p:sp>
          <p:nvSpPr>
            <p:cNvPr id="16" name="矩形 15"/>
            <p:cNvSpPr/>
            <p:nvPr>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6"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8" name="图片 17"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9"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标题 1"/>
          <p:cNvSpPr>
            <a:spLocks noGrp="1"/>
          </p:cNvSpPr>
          <p:nvPr>
            <p:ph type="title"/>
            <p:custDataLst>
              <p:tags r:id="rId10"/>
            </p:custDataLst>
          </p:nvPr>
        </p:nvSpPr>
        <p:spPr>
          <a:xfrm>
            <a:off x="669882" y="443234"/>
            <a:ext cx="10852237"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11"/>
            </p:custDataLst>
          </p:nvPr>
        </p:nvSpPr>
        <p:spPr>
          <a:xfrm>
            <a:off x="669930" y="952508"/>
            <a:ext cx="5283242" cy="381003"/>
          </a:xfrm>
        </p:spPr>
        <p:txBody>
          <a:bodyPr lIns="90000" tIns="46800" rIns="90000" bIns="46800" anchor="t" anchorCtr="0">
            <a:norm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solidFill>
                <a:uFillTx/>
                <a:latin typeface="Arial" panose="020B0604020202020204" pitchFamily="34" charset="0"/>
                <a:ea typeface="Microsoft YaHei" panose="020B0503020204020204" charset="-122"/>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2"/>
            </p:custDataLst>
          </p:nvPr>
        </p:nvSpPr>
        <p:spPr>
          <a:xfrm>
            <a:off x="669925" y="1406525"/>
            <a:ext cx="5283200" cy="4934752"/>
          </a:xfrm>
        </p:spPr>
        <p:txBody>
          <a:bodyPr vert="horz" lIns="90000" tIns="46800" rIns="90000" bIns="4680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3"/>
            </p:custDataLst>
          </p:nvPr>
        </p:nvSpPr>
        <p:spPr>
          <a:xfrm>
            <a:off x="6235750" y="952508"/>
            <a:ext cx="5283242" cy="381003"/>
          </a:xfrm>
        </p:spPr>
        <p:txBody>
          <a:bodyPr vert="horz" lIns="90000" tIns="46800" rIns="90000" bIns="468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4"/>
            </p:custDataLst>
          </p:nvPr>
        </p:nvSpPr>
        <p:spPr>
          <a:xfrm>
            <a:off x="6235750" y="1406525"/>
            <a:ext cx="5283242" cy="4934752"/>
          </a:xfrm>
        </p:spPr>
        <p:txBody>
          <a:bodyPr vert="horz" lIns="90000" tIns="46800" rIns="90000" bIns="4680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vl2pPr marL="685800" marR="0" lvl="1"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2pPr>
            <a:lvl3pPr marL="1143000" marR="0" lvl="2"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3pPr>
            <a:lvl4pPr marL="1600200" marR="0" lvl="3"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4pPr>
            <a:lvl5pPr marL="2057400" marR="0" lvl="4"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5"/>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6"/>
            </p:custDataLst>
          </p:nvPr>
        </p:nvSpPr>
        <p:spPr/>
        <p:txBody>
          <a:bodyPr/>
          <a:lstStyle/>
          <a:p>
            <a:endParaRPr lang="zh-CN" altLang="en-US"/>
          </a:p>
        </p:txBody>
      </p:sp>
      <p:sp>
        <p:nvSpPr>
          <p:cNvPr id="9" name="灯片编号占位符 8"/>
          <p:cNvSpPr>
            <a:spLocks noGrp="1"/>
          </p:cNvSpPr>
          <p:nvPr>
            <p:ph type="sldNum" sz="quarter" idx="12"/>
            <p:custDataLst>
              <p:tags r:id="rId1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tx2"/>
        </a:solidFill>
        <a:effectLst/>
      </p:bgPr>
    </p:bg>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8255" y="298450"/>
            <a:ext cx="12209145" cy="6562090"/>
            <a:chOff x="-8255" y="298450"/>
            <a:chExt cx="12209145" cy="6562090"/>
          </a:xfrm>
        </p:grpSpPr>
        <p:sp>
          <p:nvSpPr>
            <p:cNvPr id="10" name="矩形 9"/>
            <p:cNvSpPr/>
            <p:nvPr>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2" name="图片 11"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3"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标题 1"/>
          <p:cNvSpPr>
            <a:spLocks noGrp="1"/>
          </p:cNvSpPr>
          <p:nvPr>
            <p:ph type="title"/>
            <p:custDataLst>
              <p:tags r:id="rId10"/>
            </p:custDataLst>
          </p:nvPr>
        </p:nvSpPr>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11"/>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p:txBody>
          <a:bodyPr/>
          <a:lstStyle/>
          <a:p>
            <a:endParaRPr lang="zh-CN" altLang="en-US"/>
          </a:p>
        </p:txBody>
      </p:sp>
      <p:sp>
        <p:nvSpPr>
          <p:cNvPr id="5" name="灯片编号占位符 4"/>
          <p:cNvSpPr>
            <a:spLocks noGrp="1"/>
          </p:cNvSpPr>
          <p:nvPr>
            <p:ph type="sldNum" sz="quarter" idx="12"/>
            <p:custDataLst>
              <p:tags r:id="rId13"/>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and title">
    <p:bg>
      <p:bgPr>
        <a:solidFill>
          <a:schemeClr val="tx2"/>
        </a:solidFill>
        <a:effectLst/>
      </p:bgPr>
    </p:bg>
    <p:spTree>
      <p:nvGrpSpPr>
        <p:cNvPr id="1" name=""/>
        <p:cNvGrpSpPr/>
        <p:nvPr/>
      </p:nvGrpSpPr>
      <p:grpSpPr>
        <a:xfrm>
          <a:off x="0" y="0"/>
          <a:ext cx="0" cy="0"/>
          <a:chOff x="0" y="0"/>
          <a:chExt cx="0" cy="0"/>
        </a:xfrm>
      </p:grpSpPr>
      <p:grpSp>
        <p:nvGrpSpPr>
          <p:cNvPr id="14" name="组合 13"/>
          <p:cNvGrpSpPr/>
          <p:nvPr userDrawn="1">
            <p:custDataLst>
              <p:tags r:id="rId2"/>
            </p:custDataLst>
          </p:nvPr>
        </p:nvGrpSpPr>
        <p:grpSpPr>
          <a:xfrm>
            <a:off x="-8255" y="298450"/>
            <a:ext cx="12209145" cy="6562090"/>
            <a:chOff x="-8255" y="298450"/>
            <a:chExt cx="12209145" cy="6562090"/>
          </a:xfrm>
        </p:grpSpPr>
        <p:sp>
          <p:nvSpPr>
            <p:cNvPr id="15" name="矩形 14"/>
            <p:cNvSpPr/>
            <p:nvPr>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6" name="图片 15"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7" name="图片 16"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8"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标题 1"/>
          <p:cNvSpPr>
            <a:spLocks noGrp="1"/>
          </p:cNvSpPr>
          <p:nvPr>
            <p:ph type="title"/>
            <p:custDataLst>
              <p:tags r:id="rId10"/>
            </p:custDataLst>
          </p:nvPr>
        </p:nvSpPr>
        <p:spPr>
          <a:xfrm>
            <a:off x="669930" y="443234"/>
            <a:ext cx="10852237" cy="441964"/>
          </a:xfrm>
        </p:spPr>
        <p:txBody>
          <a:bodyPr vert="horz" lIns="90000" tIns="46800" rIns="90000" bIns="4680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11"/>
            </p:custDataLst>
          </p:nvPr>
        </p:nvSpPr>
        <p:spPr>
          <a:xfrm>
            <a:off x="669930" y="952508"/>
            <a:ext cx="5283242" cy="5388907"/>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12"/>
            </p:custDataLst>
          </p:nvPr>
        </p:nvSpPr>
        <p:spPr>
          <a:xfrm>
            <a:off x="6238925" y="952508"/>
            <a:ext cx="5283242" cy="5388907"/>
          </a:xfrm>
        </p:spPr>
        <p:txBody>
          <a:bodyPr vert="horz" lIns="90000" tIns="46800" rIns="90000" bIns="46800" rtlCol="0">
            <a:normAutofit/>
          </a:bodyPr>
          <a:lstStyle>
            <a:lvl1pPr marL="228600" marR="0" lvl="0" indent="-228600" algn="l" defTabSz="914400" rtl="0" eaLnBrk="1" fontAlgn="auto" latinLnBrk="0" hangingPunct="1">
              <a:lnSpc>
                <a:spcPct val="12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13"/>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4"/>
            </p:custDataLst>
          </p:nvPr>
        </p:nvSpPr>
        <p:spPr/>
        <p:txBody>
          <a:bodyPr/>
          <a:lstStyle/>
          <a:p>
            <a:endParaRPr lang="zh-CN" altLang="en-US" dirty="0"/>
          </a:p>
        </p:txBody>
      </p:sp>
      <p:sp>
        <p:nvSpPr>
          <p:cNvPr id="7" name="灯片编号占位符 6"/>
          <p:cNvSpPr>
            <a:spLocks noGrp="1"/>
          </p:cNvSpPr>
          <p:nvPr>
            <p:ph type="sldNum" sz="quarter" idx="12"/>
            <p:custDataLst>
              <p:tags r:id="rId15"/>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tx2"/>
        </a:solidFill>
        <a:effectLst/>
      </p:bgPr>
    </p:bg>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a:off x="-8255" y="298450"/>
            <a:ext cx="12209145" cy="6562090"/>
            <a:chOff x="-8255" y="298450"/>
            <a:chExt cx="12209145" cy="6562090"/>
          </a:xfrm>
        </p:grpSpPr>
        <p:sp>
          <p:nvSpPr>
            <p:cNvPr id="13" name="矩形 12"/>
            <p:cNvSpPr/>
            <p:nvPr userDrawn="1">
              <p:custDataLst>
                <p:tags r:id="rId3"/>
              </p:custDataLst>
            </p:nvPr>
          </p:nvSpPr>
          <p:spPr>
            <a:xfrm>
              <a:off x="310515" y="298450"/>
              <a:ext cx="11570970" cy="6260465"/>
            </a:xfrm>
            <a:prstGeom prst="rect">
              <a:avLst/>
            </a:prstGeom>
            <a:solidFill>
              <a:schemeClr val="bg2"/>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C:\Users\kingsoft\Desktop\图片1.png图片1"/>
            <p:cNvPicPr>
              <a:picLocks noChangeAspect="1"/>
            </p:cNvPicPr>
            <p:nvPr userDrawn="1">
              <p:custDataLst>
                <p:tags r:id="rId4"/>
              </p:custDataLst>
            </p:nvPr>
          </p:nvPicPr>
          <p:blipFill rotWithShape="1">
            <a:blip r:embed="rId5"/>
            <a:srcRect/>
            <a:stretch>
              <a:fillRect/>
            </a:stretch>
          </p:blipFill>
          <p:spPr>
            <a:xfrm>
              <a:off x="10883265" y="5746750"/>
              <a:ext cx="1317625" cy="1113790"/>
            </a:xfrm>
            <a:prstGeom prst="rect">
              <a:avLst/>
            </a:prstGeom>
          </p:spPr>
        </p:pic>
        <p:pic>
          <p:nvPicPr>
            <p:cNvPr id="15" name="图片 14" descr="C:\Users\kingsoft\Desktop\图片1.png图片1"/>
            <p:cNvPicPr>
              <a:picLocks noChangeAspect="1"/>
            </p:cNvPicPr>
            <p:nvPr userDrawn="1">
              <p:custDataLst>
                <p:tags r:id="rId6"/>
              </p:custDataLst>
            </p:nvPr>
          </p:nvPicPr>
          <p:blipFill rotWithShape="1">
            <a:blip r:embed="rId7"/>
            <a:srcRect/>
            <a:stretch>
              <a:fillRect/>
            </a:stretch>
          </p:blipFill>
          <p:spPr>
            <a:xfrm>
              <a:off x="-8255" y="5650865"/>
              <a:ext cx="1310640" cy="1209040"/>
            </a:xfrm>
            <a:prstGeom prst="rect">
              <a:avLst/>
            </a:prstGeom>
          </p:spPr>
        </p:pic>
        <p:pic>
          <p:nvPicPr>
            <p:cNvPr id="16" name="PA_Graphic 33"/>
            <p:cNvPicPr>
              <a:picLocks noChangeAspect="1"/>
            </p:cNvPicPr>
            <p:nvPr userDrawn="1">
              <p:custDataLst>
                <p:tags r:id="rId8"/>
              </p:custDataLst>
            </p:nvPr>
          </p:nvPicPr>
          <p:blipFill>
            <a:blip r:embed="rId9" cstate="screen">
              <a:extLst>
                <a:ext uri="{28A0092B-C50C-407E-A947-70E740481C1C}">
                  <a14:useLocalDpi xmlns:a14="http://schemas.microsoft.com/office/drawing/2010/main" val="0"/>
                </a:ext>
              </a:extLst>
            </a:blip>
            <a:stretch>
              <a:fillRect/>
            </a:stretch>
          </p:blipFill>
          <p:spPr>
            <a:xfrm rot="279626" flipH="1">
              <a:off x="447769" y="471286"/>
              <a:ext cx="443934" cy="366088"/>
            </a:xfrm>
            <a:prstGeom prst="rect">
              <a:avLst/>
            </a:prstGeom>
          </p:spPr>
        </p:pic>
      </p:grpSp>
      <p:sp>
        <p:nvSpPr>
          <p:cNvPr id="2" name="竖排标题 1"/>
          <p:cNvSpPr>
            <a:spLocks noGrp="1"/>
          </p:cNvSpPr>
          <p:nvPr>
            <p:ph type="title" orient="vert"/>
            <p:custDataLst>
              <p:tags r:id="rId10"/>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solidFill>
                <a:uFillTx/>
                <a:latin typeface="Arial" panose="020B0604020202020204" pitchFamily="34" charset="0"/>
                <a:ea typeface="Microsoft YaHei" panose="020B0503020204020204" charset="-122"/>
                <a:cs typeface="Arial" panose="020B0604020202020204" pitchFamily="34" charset="0"/>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11"/>
            </p:custDataLst>
          </p:nvPr>
        </p:nvSpPr>
        <p:spPr>
          <a:xfrm>
            <a:off x="669925" y="952500"/>
            <a:ext cx="9828101" cy="5388907"/>
          </a:xfrm>
        </p:spPr>
        <p:txBody>
          <a:bodyPr vert="eaVert"/>
          <a:lstStyle>
            <a:lvl1pPr indent="0" eaLnBrk="1" fontAlgn="auto" latinLnBrk="0" hangingPunct="1">
              <a:defRPr>
                <a:latin typeface="Arial" panose="020B0604020202020204" pitchFamily="34" charset="0"/>
                <a:ea typeface="Microsoft YaHei" panose="020B0503020204020204" charset="-122"/>
                <a:cs typeface="Arial" panose="020B0604020202020204" pitchFamily="34" charset="0"/>
              </a:defRPr>
            </a:lvl1pPr>
            <a:lvl2pPr indent="0" eaLnBrk="1" fontAlgn="auto" latinLnBrk="0" hangingPunct="1">
              <a:defRPr>
                <a:latin typeface="Arial" panose="020B0604020202020204" pitchFamily="34" charset="0"/>
                <a:ea typeface="Microsoft YaHei" panose="020B0503020204020204" charset="-122"/>
                <a:cs typeface="Arial" panose="020B0604020202020204" pitchFamily="34" charset="0"/>
              </a:defRPr>
            </a:lvl2pPr>
            <a:lvl3pPr indent="0" eaLnBrk="1" fontAlgn="auto" latinLnBrk="0" hangingPunct="1">
              <a:defRPr>
                <a:latin typeface="Arial" panose="020B0604020202020204" pitchFamily="34" charset="0"/>
                <a:ea typeface="Microsoft YaHei" panose="020B0503020204020204" charset="-122"/>
                <a:cs typeface="Arial" panose="020B0604020202020204" pitchFamily="34" charset="0"/>
              </a:defRPr>
            </a:lvl3pPr>
            <a:lvl4pPr indent="0" eaLnBrk="1" fontAlgn="auto" latinLnBrk="0" hangingPunct="1">
              <a:defRPr>
                <a:latin typeface="Arial" panose="020B0604020202020204" pitchFamily="34" charset="0"/>
                <a:ea typeface="Microsoft YaHei" panose="020B0503020204020204" charset="-122"/>
                <a:cs typeface="Arial" panose="020B0604020202020204" pitchFamily="34" charset="0"/>
              </a:defRPr>
            </a:lvl4pPr>
            <a:lvl5pPr indent="0" eaLnBrk="1" fontAlgn="auto" latinLnBrk="0" hangingPunct="1">
              <a:defRPr>
                <a:latin typeface="Arial" panose="020B0604020202020204" pitchFamily="34" charset="0"/>
                <a:ea typeface="Microsoft YaHei" panose="020B0503020204020204" charset="-122"/>
                <a:cs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2"/>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3"/>
            </p:custDataLst>
          </p:nvPr>
        </p:nvSpPr>
        <p:spPr/>
        <p:txBody>
          <a:bodyPr/>
          <a:lstStyle/>
          <a:p>
            <a:endParaRPr lang="zh-CN" altLang="en-US"/>
          </a:p>
        </p:txBody>
      </p:sp>
      <p:sp>
        <p:nvSpPr>
          <p:cNvPr id="6" name="灯片编号占位符 5"/>
          <p:cNvSpPr>
            <a:spLocks noGrp="1"/>
          </p:cNvSpPr>
          <p:nvPr>
            <p:ph type="sldNum" sz="quarter" idx="12"/>
            <p:custDataLst>
              <p:tags r:id="rId1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59.xml"/><Relationship Id="rId23" Type="http://schemas.openxmlformats.org/officeDocument/2006/relationships/tags" Target="../tags/tag158.xml"/><Relationship Id="rId22" Type="http://schemas.openxmlformats.org/officeDocument/2006/relationships/tags" Target="../tags/tag157.xml"/><Relationship Id="rId21" Type="http://schemas.openxmlformats.org/officeDocument/2006/relationships/tags" Target="../tags/tag156.xml"/><Relationship Id="rId20" Type="http://schemas.openxmlformats.org/officeDocument/2006/relationships/tags" Target="../tags/tag155.xml"/><Relationship Id="rId2" Type="http://schemas.openxmlformats.org/officeDocument/2006/relationships/slideLayout" Target="../slideLayouts/slideLayout2.xml"/><Relationship Id="rId19" Type="http://schemas.openxmlformats.org/officeDocument/2006/relationships/tags" Target="../tags/tag154.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0800" tIns="39600" rIns="75600" bIns="396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0800" tIns="0" rIns="8280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tx1"/>
          </a:solidFill>
          <a:uFillTx/>
          <a:latin typeface="Microsoft YaHei" panose="020B0503020204020204" charset="-122"/>
          <a:ea typeface="Microsoft YaHei" panose="020B0503020204020204" charset="-122"/>
          <a:cs typeface="+mj-cs"/>
        </a:defRPr>
      </a:lvl1pPr>
    </p:titleStyle>
    <p:bodyStyle>
      <a:lvl1pPr marL="2286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icrosoft YaHei" panose="020B0503020204020204" charset="-122"/>
          <a:ea typeface="Microsoft YaHei" panose="020B0503020204020204" charset="-122"/>
          <a:cs typeface="+mn-cs"/>
        </a:defRPr>
      </a:lvl1pPr>
      <a:lvl2pPr marL="685800" indent="-228600" algn="l" defTabSz="914400" rtl="0" eaLnBrk="1" fontAlgn="auto" latinLnBrk="0" hangingPunct="1">
        <a:lnSpc>
          <a:spcPct val="12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icrosoft YaHei" panose="020B0503020204020204" charset="-122"/>
          <a:ea typeface="Microsoft YaHei" panose="020B0503020204020204" charset="-122"/>
          <a:cs typeface="+mn-cs"/>
        </a:defRPr>
      </a:lvl2pPr>
      <a:lvl3pPr marL="11430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icrosoft YaHei" panose="020B0503020204020204" charset="-122"/>
          <a:ea typeface="Microsoft YaHei" panose="020B0503020204020204" charset="-122"/>
          <a:cs typeface="+mn-cs"/>
        </a:defRPr>
      </a:lvl3pPr>
      <a:lvl4pPr marL="16002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icrosoft YaHei" panose="020B0503020204020204" charset="-122"/>
          <a:ea typeface="Microsoft YaHei" panose="020B0503020204020204" charset="-122"/>
          <a:cs typeface="+mn-cs"/>
        </a:defRPr>
      </a:lvl4pPr>
      <a:lvl5pPr marL="2057400" indent="-228600" algn="l" defTabSz="914400" rtl="0" eaLnBrk="1" fontAlgn="auto" latinLnBrk="0" hangingPunct="1">
        <a:lnSpc>
          <a:spcPct val="12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icrosoft YaHei" panose="020B0503020204020204" charset="-122"/>
          <a:ea typeface="Microsoft YaHei"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hemeOverride" Target="../theme/themeOverride8.xml"/><Relationship Id="rId7" Type="http://schemas.openxmlformats.org/officeDocument/2006/relationships/tags" Target="../tags/tag197.xml"/><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image" Target="../media/image13.jpeg"/><Relationship Id="rId2" Type="http://schemas.openxmlformats.org/officeDocument/2006/relationships/tags" Target="../tags/tag193.xml"/><Relationship Id="rId10" Type="http://schemas.openxmlformats.org/officeDocument/2006/relationships/notesSlide" Target="../notesSlides/notesSlide9.xml"/><Relationship Id="rId1" Type="http://schemas.openxmlformats.org/officeDocument/2006/relationships/tags" Target="../tags/tag192.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0.xml"/><Relationship Id="rId5" Type="http://schemas.openxmlformats.org/officeDocument/2006/relationships/slideLayout" Target="../slideLayouts/slideLayout10.xml"/><Relationship Id="rId4" Type="http://schemas.openxmlformats.org/officeDocument/2006/relationships/themeOverride" Target="../theme/themeOverride9.xml"/><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image" Target="../media/image14.jpeg"/></Relationships>
</file>

<file path=ppt/slides/_rels/slide12.xml.rels><?xml version="1.0" encoding="UTF-8" standalone="yes"?>
<Relationships xmlns="http://schemas.openxmlformats.org/package/2006/relationships"><Relationship Id="rId9" Type="http://schemas.openxmlformats.org/officeDocument/2006/relationships/image" Target="../media/image15.jpeg"/><Relationship Id="rId8" Type="http://schemas.openxmlformats.org/officeDocument/2006/relationships/tags" Target="../tags/tag207.xml"/><Relationship Id="rId7" Type="http://schemas.openxmlformats.org/officeDocument/2006/relationships/tags" Target="../tags/tag206.xml"/><Relationship Id="rId6" Type="http://schemas.openxmlformats.org/officeDocument/2006/relationships/tags" Target="../tags/tag205.xml"/><Relationship Id="rId5" Type="http://schemas.openxmlformats.org/officeDocument/2006/relationships/tags" Target="../tags/tag204.xml"/><Relationship Id="rId4" Type="http://schemas.openxmlformats.org/officeDocument/2006/relationships/tags" Target="../tags/tag203.xml"/><Relationship Id="rId3" Type="http://schemas.openxmlformats.org/officeDocument/2006/relationships/tags" Target="../tags/tag202.xml"/><Relationship Id="rId2" Type="http://schemas.openxmlformats.org/officeDocument/2006/relationships/tags" Target="../tags/tag201.xml"/><Relationship Id="rId13" Type="http://schemas.openxmlformats.org/officeDocument/2006/relationships/notesSlide" Target="../notesSlides/notesSlide11.xml"/><Relationship Id="rId12" Type="http://schemas.openxmlformats.org/officeDocument/2006/relationships/slideLayout" Target="../slideLayouts/slideLayout10.xml"/><Relationship Id="rId11" Type="http://schemas.openxmlformats.org/officeDocument/2006/relationships/themeOverride" Target="../theme/themeOverride10.xml"/><Relationship Id="rId10" Type="http://schemas.openxmlformats.org/officeDocument/2006/relationships/tags" Target="../tags/tag208.xml"/><Relationship Id="rId1" Type="http://schemas.openxmlformats.org/officeDocument/2006/relationships/tags" Target="../tags/tag200.xml"/></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3.xml"/><Relationship Id="rId4" Type="http://schemas.openxmlformats.org/officeDocument/2006/relationships/themeOverride" Target="../theme/themeOverride11.xml"/><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s>
</file>

<file path=ppt/slides/_rels/slide14.xml.rels><?xml version="1.0" encoding="UTF-8" standalone="yes"?>
<Relationships xmlns="http://schemas.openxmlformats.org/package/2006/relationships"><Relationship Id="rId9" Type="http://schemas.openxmlformats.org/officeDocument/2006/relationships/tags" Target="../tags/tag220.xml"/><Relationship Id="rId8" Type="http://schemas.openxmlformats.org/officeDocument/2006/relationships/tags" Target="../tags/tag219.xml"/><Relationship Id="rId7" Type="http://schemas.openxmlformats.org/officeDocument/2006/relationships/tags" Target="../tags/tag218.xml"/><Relationship Id="rId6" Type="http://schemas.openxmlformats.org/officeDocument/2006/relationships/tags" Target="../tags/tag217.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6" Type="http://schemas.openxmlformats.org/officeDocument/2006/relationships/notesSlide" Target="../notesSlides/notesSlide13.xml"/><Relationship Id="rId15" Type="http://schemas.openxmlformats.org/officeDocument/2006/relationships/slideLayout" Target="../slideLayouts/slideLayout7.xml"/><Relationship Id="rId14" Type="http://schemas.openxmlformats.org/officeDocument/2006/relationships/themeOverride" Target="../theme/themeOverride12.xml"/><Relationship Id="rId13" Type="http://schemas.openxmlformats.org/officeDocument/2006/relationships/tags" Target="../tags/tag223.xml"/><Relationship Id="rId12" Type="http://schemas.openxmlformats.org/officeDocument/2006/relationships/image" Target="../media/image16.jpeg"/><Relationship Id="rId11" Type="http://schemas.openxmlformats.org/officeDocument/2006/relationships/tags" Target="../tags/tag222.xml"/><Relationship Id="rId10" Type="http://schemas.openxmlformats.org/officeDocument/2006/relationships/tags" Target="../tags/tag221.xml"/><Relationship Id="rId1" Type="http://schemas.openxmlformats.org/officeDocument/2006/relationships/tags" Target="../tags/tag2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4.xml"/><Relationship Id="rId5" Type="http://schemas.openxmlformats.org/officeDocument/2006/relationships/tags" Target="../tags/tag226.xml"/><Relationship Id="rId4" Type="http://schemas.openxmlformats.org/officeDocument/2006/relationships/image" Target="../media/image16.jpeg"/><Relationship Id="rId3" Type="http://schemas.openxmlformats.org/officeDocument/2006/relationships/tags" Target="../tags/tag225.xml"/><Relationship Id="rId2" Type="http://schemas.openxmlformats.org/officeDocument/2006/relationships/tags" Target="../tags/tag224.xml"/><Relationship Id="rId1" Type="http://schemas.openxmlformats.org/officeDocument/2006/relationships/image" Target="../media/image17.jpeg"/></Relationships>
</file>

<file path=ppt/slides/_rels/slide17.xml.rels><?xml version="1.0" encoding="UTF-8" standalone="yes"?>
<Relationships xmlns="http://schemas.openxmlformats.org/package/2006/relationships"><Relationship Id="rId9" Type="http://schemas.openxmlformats.org/officeDocument/2006/relationships/tags" Target="../tags/tag235.xml"/><Relationship Id="rId8" Type="http://schemas.openxmlformats.org/officeDocument/2006/relationships/tags" Target="../tags/tag234.xml"/><Relationship Id="rId7" Type="http://schemas.openxmlformats.org/officeDocument/2006/relationships/tags" Target="../tags/tag233.xml"/><Relationship Id="rId6" Type="http://schemas.openxmlformats.org/officeDocument/2006/relationships/tags" Target="../tags/tag232.xml"/><Relationship Id="rId5" Type="http://schemas.openxmlformats.org/officeDocument/2006/relationships/tags" Target="../tags/tag231.xml"/><Relationship Id="rId4" Type="http://schemas.openxmlformats.org/officeDocument/2006/relationships/tags" Target="../tags/tag230.xml"/><Relationship Id="rId3" Type="http://schemas.openxmlformats.org/officeDocument/2006/relationships/tags" Target="../tags/tag229.xml"/><Relationship Id="rId2" Type="http://schemas.openxmlformats.org/officeDocument/2006/relationships/tags" Target="../tags/tag228.xml"/><Relationship Id="rId13" Type="http://schemas.openxmlformats.org/officeDocument/2006/relationships/notesSlide" Target="../notesSlides/notesSlide15.xml"/><Relationship Id="rId12" Type="http://schemas.openxmlformats.org/officeDocument/2006/relationships/slideLayout" Target="../slideLayouts/slideLayout6.xml"/><Relationship Id="rId11" Type="http://schemas.openxmlformats.org/officeDocument/2006/relationships/themeOverride" Target="../theme/themeOverride13.xml"/><Relationship Id="rId10" Type="http://schemas.openxmlformats.org/officeDocument/2006/relationships/tags" Target="../tags/tag236.xml"/><Relationship Id="rId1" Type="http://schemas.openxmlformats.org/officeDocument/2006/relationships/tags" Target="../tags/tag227.xml"/></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7.xml"/><Relationship Id="rId5" Type="http://schemas.openxmlformats.org/officeDocument/2006/relationships/themeOverride" Target="../theme/themeOverride14.xml"/><Relationship Id="rId4" Type="http://schemas.openxmlformats.org/officeDocument/2006/relationships/tags" Target="../tags/tag239.xml"/><Relationship Id="rId3" Type="http://schemas.openxmlformats.org/officeDocument/2006/relationships/image" Target="../media/image18.jpeg"/><Relationship Id="rId2" Type="http://schemas.openxmlformats.org/officeDocument/2006/relationships/tags" Target="../tags/tag238.xml"/><Relationship Id="rId1" Type="http://schemas.openxmlformats.org/officeDocument/2006/relationships/tags" Target="../tags/tag237.xml"/></Relationships>
</file>

<file path=ppt/slides/_rels/slide19.xml.rels><?xml version="1.0" encoding="UTF-8" standalone="yes"?>
<Relationships xmlns="http://schemas.openxmlformats.org/package/2006/relationships"><Relationship Id="rId9" Type="http://schemas.openxmlformats.org/officeDocument/2006/relationships/tags" Target="../tags/tag248.xml"/><Relationship Id="rId8" Type="http://schemas.openxmlformats.org/officeDocument/2006/relationships/tags" Target="../tags/tag247.xml"/><Relationship Id="rId7" Type="http://schemas.openxmlformats.org/officeDocument/2006/relationships/tags" Target="../tags/tag246.xml"/><Relationship Id="rId6" Type="http://schemas.openxmlformats.org/officeDocument/2006/relationships/tags" Target="../tags/tag245.xml"/><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tags" Target="../tags/tag241.xml"/><Relationship Id="rId18" Type="http://schemas.openxmlformats.org/officeDocument/2006/relationships/notesSlide" Target="../notesSlides/notesSlide17.xml"/><Relationship Id="rId17" Type="http://schemas.openxmlformats.org/officeDocument/2006/relationships/slideLayout" Target="../slideLayouts/slideLayout7.xml"/><Relationship Id="rId16" Type="http://schemas.openxmlformats.org/officeDocument/2006/relationships/themeOverride" Target="../theme/themeOverride15.xml"/><Relationship Id="rId15" Type="http://schemas.openxmlformats.org/officeDocument/2006/relationships/tags" Target="../tags/tag252.xml"/><Relationship Id="rId14" Type="http://schemas.openxmlformats.org/officeDocument/2006/relationships/image" Target="../media/image20.png"/><Relationship Id="rId13" Type="http://schemas.openxmlformats.org/officeDocument/2006/relationships/image" Target="../media/image19.jpeg"/><Relationship Id="rId12" Type="http://schemas.openxmlformats.org/officeDocument/2006/relationships/tags" Target="../tags/tag251.xml"/><Relationship Id="rId11" Type="http://schemas.openxmlformats.org/officeDocument/2006/relationships/tags" Target="../tags/tag250.xml"/><Relationship Id="rId10" Type="http://schemas.openxmlformats.org/officeDocument/2006/relationships/tags" Target="../tags/tag249.xml"/><Relationship Id="rId1" Type="http://schemas.openxmlformats.org/officeDocument/2006/relationships/tags" Target="../tags/tag240.xml"/></Relationships>
</file>

<file path=ppt/slides/_rels/slide2.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hemeOverride" Target="../theme/themeOverride1.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20.xml.rels><?xml version="1.0" encoding="UTF-8" standalone="yes"?>
<Relationships xmlns="http://schemas.openxmlformats.org/package/2006/relationships"><Relationship Id="rId9" Type="http://schemas.openxmlformats.org/officeDocument/2006/relationships/tags" Target="../tags/tag260.xml"/><Relationship Id="rId8" Type="http://schemas.openxmlformats.org/officeDocument/2006/relationships/tags" Target="../tags/tag259.xml"/><Relationship Id="rId7" Type="http://schemas.openxmlformats.org/officeDocument/2006/relationships/tags" Target="../tags/tag258.xml"/><Relationship Id="rId6" Type="http://schemas.openxmlformats.org/officeDocument/2006/relationships/image" Target="../media/image21.jpeg"/><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tags" Target="../tags/tag255.xml"/><Relationship Id="rId2" Type="http://schemas.openxmlformats.org/officeDocument/2006/relationships/tags" Target="../tags/tag254.xml"/><Relationship Id="rId14" Type="http://schemas.openxmlformats.org/officeDocument/2006/relationships/notesSlide" Target="../notesSlides/notesSlide18.xml"/><Relationship Id="rId13" Type="http://schemas.openxmlformats.org/officeDocument/2006/relationships/slideLayout" Target="../slideLayouts/slideLayout7.xml"/><Relationship Id="rId12" Type="http://schemas.openxmlformats.org/officeDocument/2006/relationships/themeOverride" Target="../theme/themeOverride16.xml"/><Relationship Id="rId11" Type="http://schemas.openxmlformats.org/officeDocument/2006/relationships/tags" Target="../tags/tag262.xml"/><Relationship Id="rId10" Type="http://schemas.openxmlformats.org/officeDocument/2006/relationships/tags" Target="../tags/tag261.xml"/><Relationship Id="rId1" Type="http://schemas.openxmlformats.org/officeDocument/2006/relationships/tags" Target="../tags/tag253.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11.xml"/><Relationship Id="rId4" Type="http://schemas.openxmlformats.org/officeDocument/2006/relationships/themeOverride" Target="../theme/themeOverride17.xml"/><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7.xml"/><Relationship Id="rId5" Type="http://schemas.openxmlformats.org/officeDocument/2006/relationships/themeOverride" Target="../theme/themeOverride18.xml"/><Relationship Id="rId4" Type="http://schemas.openxmlformats.org/officeDocument/2006/relationships/tags" Target="../tags/tag269.xml"/><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s>
</file>

<file path=ppt/slides/_rels/slide23.xml.rels><?xml version="1.0" encoding="UTF-8" standalone="yes"?>
<Relationships xmlns="http://schemas.openxmlformats.org/package/2006/relationships"><Relationship Id="rId9" Type="http://schemas.openxmlformats.org/officeDocument/2006/relationships/tags" Target="../tags/tag278.xml"/><Relationship Id="rId8" Type="http://schemas.openxmlformats.org/officeDocument/2006/relationships/tags" Target="../tags/tag277.xml"/><Relationship Id="rId7" Type="http://schemas.openxmlformats.org/officeDocument/2006/relationships/tags" Target="../tags/tag276.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tags" Target="../tags/tag271.xml"/><Relationship Id="rId13" Type="http://schemas.openxmlformats.org/officeDocument/2006/relationships/notesSlide" Target="../notesSlides/notesSlide21.xml"/><Relationship Id="rId12" Type="http://schemas.openxmlformats.org/officeDocument/2006/relationships/slideLayout" Target="../slideLayouts/slideLayout7.xml"/><Relationship Id="rId11" Type="http://schemas.openxmlformats.org/officeDocument/2006/relationships/themeOverride" Target="../theme/themeOverride19.xml"/><Relationship Id="rId10" Type="http://schemas.openxmlformats.org/officeDocument/2006/relationships/tags" Target="../tags/tag279.xml"/><Relationship Id="rId1" Type="http://schemas.openxmlformats.org/officeDocument/2006/relationships/tags" Target="../tags/tag27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2.xml"/><Relationship Id="rId6" Type="http://schemas.openxmlformats.org/officeDocument/2006/relationships/slideLayout" Target="../slideLayouts/slideLayout7.xml"/><Relationship Id="rId5" Type="http://schemas.openxmlformats.org/officeDocument/2006/relationships/themeOverride" Target="../theme/themeOverride20.xml"/><Relationship Id="rId4" Type="http://schemas.openxmlformats.org/officeDocument/2006/relationships/tags" Target="../tags/tag283.xml"/><Relationship Id="rId3" Type="http://schemas.openxmlformats.org/officeDocument/2006/relationships/tags" Target="../tags/tag282.xml"/><Relationship Id="rId2" Type="http://schemas.openxmlformats.org/officeDocument/2006/relationships/tags" Target="../tags/tag281.xml"/><Relationship Id="rId1" Type="http://schemas.openxmlformats.org/officeDocument/2006/relationships/tags" Target="../tags/tag280.xml"/></Relationships>
</file>

<file path=ppt/slides/_rels/slide26.xml.rels><?xml version="1.0" encoding="UTF-8" standalone="yes"?>
<Relationships xmlns="http://schemas.openxmlformats.org/package/2006/relationships"><Relationship Id="rId99" Type="http://schemas.openxmlformats.org/officeDocument/2006/relationships/notesSlide" Target="../notesSlides/notesSlide23.xml"/><Relationship Id="rId98" Type="http://schemas.openxmlformats.org/officeDocument/2006/relationships/slideLayout" Target="../slideLayouts/slideLayout7.xml"/><Relationship Id="rId97" Type="http://schemas.openxmlformats.org/officeDocument/2006/relationships/themeOverride" Target="../theme/themeOverride21.xml"/><Relationship Id="rId96" Type="http://schemas.openxmlformats.org/officeDocument/2006/relationships/tags" Target="../tags/tag379.xml"/><Relationship Id="rId95" Type="http://schemas.openxmlformats.org/officeDocument/2006/relationships/tags" Target="../tags/tag378.xml"/><Relationship Id="rId94" Type="http://schemas.openxmlformats.org/officeDocument/2006/relationships/tags" Target="../tags/tag377.xml"/><Relationship Id="rId93" Type="http://schemas.openxmlformats.org/officeDocument/2006/relationships/tags" Target="../tags/tag376.xml"/><Relationship Id="rId92" Type="http://schemas.openxmlformats.org/officeDocument/2006/relationships/tags" Target="../tags/tag375.xml"/><Relationship Id="rId91" Type="http://schemas.openxmlformats.org/officeDocument/2006/relationships/tags" Target="../tags/tag374.xml"/><Relationship Id="rId90" Type="http://schemas.openxmlformats.org/officeDocument/2006/relationships/tags" Target="../tags/tag373.xml"/><Relationship Id="rId9" Type="http://schemas.openxmlformats.org/officeDocument/2006/relationships/tags" Target="../tags/tag292.xml"/><Relationship Id="rId89" Type="http://schemas.openxmlformats.org/officeDocument/2006/relationships/tags" Target="../tags/tag372.xml"/><Relationship Id="rId88" Type="http://schemas.openxmlformats.org/officeDocument/2006/relationships/tags" Target="../tags/tag371.xml"/><Relationship Id="rId87" Type="http://schemas.openxmlformats.org/officeDocument/2006/relationships/tags" Target="../tags/tag370.xml"/><Relationship Id="rId86" Type="http://schemas.openxmlformats.org/officeDocument/2006/relationships/tags" Target="../tags/tag369.xml"/><Relationship Id="rId85" Type="http://schemas.openxmlformats.org/officeDocument/2006/relationships/tags" Target="../tags/tag368.xml"/><Relationship Id="rId84" Type="http://schemas.openxmlformats.org/officeDocument/2006/relationships/tags" Target="../tags/tag367.xml"/><Relationship Id="rId83" Type="http://schemas.openxmlformats.org/officeDocument/2006/relationships/tags" Target="../tags/tag366.xml"/><Relationship Id="rId82" Type="http://schemas.openxmlformats.org/officeDocument/2006/relationships/tags" Target="../tags/tag365.xml"/><Relationship Id="rId81" Type="http://schemas.openxmlformats.org/officeDocument/2006/relationships/tags" Target="../tags/tag364.xml"/><Relationship Id="rId80" Type="http://schemas.openxmlformats.org/officeDocument/2006/relationships/tags" Target="../tags/tag363.xml"/><Relationship Id="rId8" Type="http://schemas.openxmlformats.org/officeDocument/2006/relationships/tags" Target="../tags/tag291.xml"/><Relationship Id="rId79" Type="http://schemas.openxmlformats.org/officeDocument/2006/relationships/tags" Target="../tags/tag362.xml"/><Relationship Id="rId78" Type="http://schemas.openxmlformats.org/officeDocument/2006/relationships/tags" Target="../tags/tag361.xml"/><Relationship Id="rId77" Type="http://schemas.openxmlformats.org/officeDocument/2006/relationships/tags" Target="../tags/tag360.xml"/><Relationship Id="rId76" Type="http://schemas.openxmlformats.org/officeDocument/2006/relationships/tags" Target="../tags/tag359.xml"/><Relationship Id="rId75" Type="http://schemas.openxmlformats.org/officeDocument/2006/relationships/tags" Target="../tags/tag358.xml"/><Relationship Id="rId74" Type="http://schemas.openxmlformats.org/officeDocument/2006/relationships/tags" Target="../tags/tag357.xml"/><Relationship Id="rId73" Type="http://schemas.openxmlformats.org/officeDocument/2006/relationships/tags" Target="../tags/tag356.xml"/><Relationship Id="rId72" Type="http://schemas.openxmlformats.org/officeDocument/2006/relationships/tags" Target="../tags/tag355.xml"/><Relationship Id="rId71" Type="http://schemas.openxmlformats.org/officeDocument/2006/relationships/tags" Target="../tags/tag354.xml"/><Relationship Id="rId70" Type="http://schemas.openxmlformats.org/officeDocument/2006/relationships/tags" Target="../tags/tag353.xml"/><Relationship Id="rId7" Type="http://schemas.openxmlformats.org/officeDocument/2006/relationships/tags" Target="../tags/tag290.xml"/><Relationship Id="rId69" Type="http://schemas.openxmlformats.org/officeDocument/2006/relationships/tags" Target="../tags/tag352.xml"/><Relationship Id="rId68" Type="http://schemas.openxmlformats.org/officeDocument/2006/relationships/tags" Target="../tags/tag351.xml"/><Relationship Id="rId67" Type="http://schemas.openxmlformats.org/officeDocument/2006/relationships/tags" Target="../tags/tag350.xml"/><Relationship Id="rId66" Type="http://schemas.openxmlformats.org/officeDocument/2006/relationships/tags" Target="../tags/tag349.xml"/><Relationship Id="rId65" Type="http://schemas.openxmlformats.org/officeDocument/2006/relationships/tags" Target="../tags/tag348.xml"/><Relationship Id="rId64" Type="http://schemas.openxmlformats.org/officeDocument/2006/relationships/tags" Target="../tags/tag347.xml"/><Relationship Id="rId63" Type="http://schemas.openxmlformats.org/officeDocument/2006/relationships/tags" Target="../tags/tag346.xml"/><Relationship Id="rId62" Type="http://schemas.openxmlformats.org/officeDocument/2006/relationships/tags" Target="../tags/tag345.xml"/><Relationship Id="rId61" Type="http://schemas.openxmlformats.org/officeDocument/2006/relationships/tags" Target="../tags/tag344.xml"/><Relationship Id="rId60" Type="http://schemas.openxmlformats.org/officeDocument/2006/relationships/tags" Target="../tags/tag343.xml"/><Relationship Id="rId6" Type="http://schemas.openxmlformats.org/officeDocument/2006/relationships/tags" Target="../tags/tag289.xml"/><Relationship Id="rId59" Type="http://schemas.openxmlformats.org/officeDocument/2006/relationships/tags" Target="../tags/tag342.xml"/><Relationship Id="rId58" Type="http://schemas.openxmlformats.org/officeDocument/2006/relationships/tags" Target="../tags/tag341.xml"/><Relationship Id="rId57" Type="http://schemas.openxmlformats.org/officeDocument/2006/relationships/tags" Target="../tags/tag340.xml"/><Relationship Id="rId56" Type="http://schemas.openxmlformats.org/officeDocument/2006/relationships/tags" Target="../tags/tag339.xml"/><Relationship Id="rId55" Type="http://schemas.openxmlformats.org/officeDocument/2006/relationships/tags" Target="../tags/tag338.xml"/><Relationship Id="rId54" Type="http://schemas.openxmlformats.org/officeDocument/2006/relationships/tags" Target="../tags/tag337.xml"/><Relationship Id="rId53" Type="http://schemas.openxmlformats.org/officeDocument/2006/relationships/tags" Target="../tags/tag336.xml"/><Relationship Id="rId52" Type="http://schemas.openxmlformats.org/officeDocument/2006/relationships/tags" Target="../tags/tag335.xml"/><Relationship Id="rId51" Type="http://schemas.openxmlformats.org/officeDocument/2006/relationships/tags" Target="../tags/tag334.xml"/><Relationship Id="rId50" Type="http://schemas.openxmlformats.org/officeDocument/2006/relationships/tags" Target="../tags/tag333.xml"/><Relationship Id="rId5" Type="http://schemas.openxmlformats.org/officeDocument/2006/relationships/tags" Target="../tags/tag288.xml"/><Relationship Id="rId49" Type="http://schemas.openxmlformats.org/officeDocument/2006/relationships/tags" Target="../tags/tag332.xml"/><Relationship Id="rId48" Type="http://schemas.openxmlformats.org/officeDocument/2006/relationships/tags" Target="../tags/tag331.xml"/><Relationship Id="rId47" Type="http://schemas.openxmlformats.org/officeDocument/2006/relationships/tags" Target="../tags/tag330.xml"/><Relationship Id="rId46" Type="http://schemas.openxmlformats.org/officeDocument/2006/relationships/tags" Target="../tags/tag329.xml"/><Relationship Id="rId45" Type="http://schemas.openxmlformats.org/officeDocument/2006/relationships/tags" Target="../tags/tag328.xml"/><Relationship Id="rId44" Type="http://schemas.openxmlformats.org/officeDocument/2006/relationships/tags" Target="../tags/tag327.xml"/><Relationship Id="rId43" Type="http://schemas.openxmlformats.org/officeDocument/2006/relationships/tags" Target="../tags/tag326.xml"/><Relationship Id="rId42" Type="http://schemas.openxmlformats.org/officeDocument/2006/relationships/tags" Target="../tags/tag325.xml"/><Relationship Id="rId41" Type="http://schemas.openxmlformats.org/officeDocument/2006/relationships/tags" Target="../tags/tag324.xml"/><Relationship Id="rId40" Type="http://schemas.openxmlformats.org/officeDocument/2006/relationships/tags" Target="../tags/tag323.xml"/><Relationship Id="rId4" Type="http://schemas.openxmlformats.org/officeDocument/2006/relationships/tags" Target="../tags/tag287.xml"/><Relationship Id="rId39" Type="http://schemas.openxmlformats.org/officeDocument/2006/relationships/tags" Target="../tags/tag322.xml"/><Relationship Id="rId38" Type="http://schemas.openxmlformats.org/officeDocument/2006/relationships/tags" Target="../tags/tag321.xml"/><Relationship Id="rId37" Type="http://schemas.openxmlformats.org/officeDocument/2006/relationships/tags" Target="../tags/tag320.xml"/><Relationship Id="rId36" Type="http://schemas.openxmlformats.org/officeDocument/2006/relationships/tags" Target="../tags/tag319.xml"/><Relationship Id="rId35" Type="http://schemas.openxmlformats.org/officeDocument/2006/relationships/tags" Target="../tags/tag318.xml"/><Relationship Id="rId34" Type="http://schemas.openxmlformats.org/officeDocument/2006/relationships/tags" Target="../tags/tag317.xml"/><Relationship Id="rId33" Type="http://schemas.openxmlformats.org/officeDocument/2006/relationships/tags" Target="../tags/tag316.xml"/><Relationship Id="rId32" Type="http://schemas.openxmlformats.org/officeDocument/2006/relationships/tags" Target="../tags/tag315.xml"/><Relationship Id="rId31" Type="http://schemas.openxmlformats.org/officeDocument/2006/relationships/tags" Target="../tags/tag314.xml"/><Relationship Id="rId30" Type="http://schemas.openxmlformats.org/officeDocument/2006/relationships/tags" Target="../tags/tag313.xml"/><Relationship Id="rId3" Type="http://schemas.openxmlformats.org/officeDocument/2006/relationships/tags" Target="../tags/tag286.xml"/><Relationship Id="rId29" Type="http://schemas.openxmlformats.org/officeDocument/2006/relationships/tags" Target="../tags/tag312.xml"/><Relationship Id="rId28" Type="http://schemas.openxmlformats.org/officeDocument/2006/relationships/tags" Target="../tags/tag311.xml"/><Relationship Id="rId27" Type="http://schemas.openxmlformats.org/officeDocument/2006/relationships/tags" Target="../tags/tag310.xml"/><Relationship Id="rId26" Type="http://schemas.openxmlformats.org/officeDocument/2006/relationships/tags" Target="../tags/tag309.xml"/><Relationship Id="rId25" Type="http://schemas.openxmlformats.org/officeDocument/2006/relationships/tags" Target="../tags/tag308.xml"/><Relationship Id="rId24" Type="http://schemas.openxmlformats.org/officeDocument/2006/relationships/tags" Target="../tags/tag307.xml"/><Relationship Id="rId23" Type="http://schemas.openxmlformats.org/officeDocument/2006/relationships/tags" Target="../tags/tag306.xml"/><Relationship Id="rId22" Type="http://schemas.openxmlformats.org/officeDocument/2006/relationships/tags" Target="../tags/tag305.xml"/><Relationship Id="rId21" Type="http://schemas.openxmlformats.org/officeDocument/2006/relationships/tags" Target="../tags/tag304.xml"/><Relationship Id="rId20" Type="http://schemas.openxmlformats.org/officeDocument/2006/relationships/tags" Target="../tags/tag303.xml"/><Relationship Id="rId2" Type="http://schemas.openxmlformats.org/officeDocument/2006/relationships/tags" Target="../tags/tag285.xml"/><Relationship Id="rId19" Type="http://schemas.openxmlformats.org/officeDocument/2006/relationships/tags" Target="../tags/tag302.xml"/><Relationship Id="rId18" Type="http://schemas.openxmlformats.org/officeDocument/2006/relationships/tags" Target="../tags/tag301.xml"/><Relationship Id="rId17" Type="http://schemas.openxmlformats.org/officeDocument/2006/relationships/tags" Target="../tags/tag300.xml"/><Relationship Id="rId16" Type="http://schemas.openxmlformats.org/officeDocument/2006/relationships/tags" Target="../tags/tag299.xml"/><Relationship Id="rId15" Type="http://schemas.openxmlformats.org/officeDocument/2006/relationships/tags" Target="../tags/tag298.xml"/><Relationship Id="rId14" Type="http://schemas.openxmlformats.org/officeDocument/2006/relationships/tags" Target="../tags/tag297.xml"/><Relationship Id="rId13" Type="http://schemas.openxmlformats.org/officeDocument/2006/relationships/tags" Target="../tags/tag296.xml"/><Relationship Id="rId12" Type="http://schemas.openxmlformats.org/officeDocument/2006/relationships/tags" Target="../tags/tag295.xml"/><Relationship Id="rId11" Type="http://schemas.openxmlformats.org/officeDocument/2006/relationships/tags" Target="../tags/tag294.xml"/><Relationship Id="rId10" Type="http://schemas.openxmlformats.org/officeDocument/2006/relationships/tags" Target="../tags/tag293.xml"/><Relationship Id="rId1" Type="http://schemas.openxmlformats.org/officeDocument/2006/relationships/tags" Target="../tags/tag284.xml"/></Relationships>
</file>

<file path=ppt/slides/_rels/slide27.xml.rels><?xml version="1.0" encoding="UTF-8" standalone="yes"?>
<Relationships xmlns="http://schemas.openxmlformats.org/package/2006/relationships"><Relationship Id="rId9" Type="http://schemas.openxmlformats.org/officeDocument/2006/relationships/tags" Target="../tags/tag388.xml"/><Relationship Id="rId8" Type="http://schemas.openxmlformats.org/officeDocument/2006/relationships/tags" Target="../tags/tag387.xml"/><Relationship Id="rId7" Type="http://schemas.openxmlformats.org/officeDocument/2006/relationships/tags" Target="../tags/tag386.xml"/><Relationship Id="rId6" Type="http://schemas.openxmlformats.org/officeDocument/2006/relationships/tags" Target="../tags/tag385.xml"/><Relationship Id="rId5" Type="http://schemas.openxmlformats.org/officeDocument/2006/relationships/tags" Target="../tags/tag384.xml"/><Relationship Id="rId4" Type="http://schemas.openxmlformats.org/officeDocument/2006/relationships/tags" Target="../tags/tag383.xml"/><Relationship Id="rId32" Type="http://schemas.openxmlformats.org/officeDocument/2006/relationships/notesSlide" Target="../notesSlides/notesSlide24.xml"/><Relationship Id="rId31" Type="http://schemas.openxmlformats.org/officeDocument/2006/relationships/slideLayout" Target="../slideLayouts/slideLayout7.xml"/><Relationship Id="rId30" Type="http://schemas.openxmlformats.org/officeDocument/2006/relationships/themeOverride" Target="../theme/themeOverride22.xml"/><Relationship Id="rId3" Type="http://schemas.openxmlformats.org/officeDocument/2006/relationships/tags" Target="../tags/tag382.xml"/><Relationship Id="rId29" Type="http://schemas.openxmlformats.org/officeDocument/2006/relationships/tags" Target="../tags/tag408.xml"/><Relationship Id="rId28" Type="http://schemas.openxmlformats.org/officeDocument/2006/relationships/tags" Target="../tags/tag407.xml"/><Relationship Id="rId27" Type="http://schemas.openxmlformats.org/officeDocument/2006/relationships/tags" Target="../tags/tag406.xml"/><Relationship Id="rId26" Type="http://schemas.openxmlformats.org/officeDocument/2006/relationships/tags" Target="../tags/tag405.xml"/><Relationship Id="rId25" Type="http://schemas.openxmlformats.org/officeDocument/2006/relationships/tags" Target="../tags/tag404.xml"/><Relationship Id="rId24" Type="http://schemas.openxmlformats.org/officeDocument/2006/relationships/tags" Target="../tags/tag403.xml"/><Relationship Id="rId23" Type="http://schemas.openxmlformats.org/officeDocument/2006/relationships/tags" Target="../tags/tag402.xml"/><Relationship Id="rId22" Type="http://schemas.openxmlformats.org/officeDocument/2006/relationships/tags" Target="../tags/tag401.xml"/><Relationship Id="rId21" Type="http://schemas.openxmlformats.org/officeDocument/2006/relationships/tags" Target="../tags/tag400.xml"/><Relationship Id="rId20" Type="http://schemas.openxmlformats.org/officeDocument/2006/relationships/tags" Target="../tags/tag399.xml"/><Relationship Id="rId2" Type="http://schemas.openxmlformats.org/officeDocument/2006/relationships/tags" Target="../tags/tag381.xml"/><Relationship Id="rId19" Type="http://schemas.openxmlformats.org/officeDocument/2006/relationships/tags" Target="../tags/tag398.xml"/><Relationship Id="rId18" Type="http://schemas.openxmlformats.org/officeDocument/2006/relationships/tags" Target="../tags/tag397.xml"/><Relationship Id="rId17" Type="http://schemas.openxmlformats.org/officeDocument/2006/relationships/tags" Target="../tags/tag396.xml"/><Relationship Id="rId16" Type="http://schemas.openxmlformats.org/officeDocument/2006/relationships/tags" Target="../tags/tag395.xml"/><Relationship Id="rId15" Type="http://schemas.openxmlformats.org/officeDocument/2006/relationships/tags" Target="../tags/tag394.xml"/><Relationship Id="rId14" Type="http://schemas.openxmlformats.org/officeDocument/2006/relationships/tags" Target="../tags/tag393.xml"/><Relationship Id="rId13" Type="http://schemas.openxmlformats.org/officeDocument/2006/relationships/tags" Target="../tags/tag392.xml"/><Relationship Id="rId12" Type="http://schemas.openxmlformats.org/officeDocument/2006/relationships/tags" Target="../tags/tag391.xml"/><Relationship Id="rId11" Type="http://schemas.openxmlformats.org/officeDocument/2006/relationships/tags" Target="../tags/tag390.xml"/><Relationship Id="rId10" Type="http://schemas.openxmlformats.org/officeDocument/2006/relationships/tags" Target="../tags/tag389.xml"/><Relationship Id="rId1" Type="http://schemas.openxmlformats.org/officeDocument/2006/relationships/tags" Target="../tags/tag380.xml"/></Relationships>
</file>

<file path=ppt/slides/_rels/slide28.xml.rels><?xml version="1.0" encoding="UTF-8" standalone="yes"?>
<Relationships xmlns="http://schemas.openxmlformats.org/package/2006/relationships"><Relationship Id="rId9" Type="http://schemas.openxmlformats.org/officeDocument/2006/relationships/themeOverride" Target="../theme/themeOverride23.xml"/><Relationship Id="rId8" Type="http://schemas.openxmlformats.org/officeDocument/2006/relationships/tags" Target="../tags/tag416.xml"/><Relationship Id="rId7" Type="http://schemas.openxmlformats.org/officeDocument/2006/relationships/tags" Target="../tags/tag415.xml"/><Relationship Id="rId6" Type="http://schemas.openxmlformats.org/officeDocument/2006/relationships/tags" Target="../tags/tag414.xml"/><Relationship Id="rId5" Type="http://schemas.openxmlformats.org/officeDocument/2006/relationships/tags" Target="../tags/tag413.xml"/><Relationship Id="rId4" Type="http://schemas.openxmlformats.org/officeDocument/2006/relationships/tags" Target="../tags/tag412.xml"/><Relationship Id="rId3" Type="http://schemas.openxmlformats.org/officeDocument/2006/relationships/tags" Target="../tags/tag411.xml"/><Relationship Id="rId2" Type="http://schemas.openxmlformats.org/officeDocument/2006/relationships/tags" Target="../tags/tag410.xml"/><Relationship Id="rId11" Type="http://schemas.openxmlformats.org/officeDocument/2006/relationships/notesSlide" Target="../notesSlides/notesSlide25.xml"/><Relationship Id="rId10" Type="http://schemas.openxmlformats.org/officeDocument/2006/relationships/slideLayout" Target="../slideLayouts/slideLayout7.xml"/><Relationship Id="rId1" Type="http://schemas.openxmlformats.org/officeDocument/2006/relationships/tags" Target="../tags/tag409.xml"/></Relationships>
</file>

<file path=ppt/slides/_rels/slide29.xml.rels><?xml version="1.0" encoding="UTF-8" standalone="yes"?>
<Relationships xmlns="http://schemas.openxmlformats.org/package/2006/relationships"><Relationship Id="rId9" Type="http://schemas.openxmlformats.org/officeDocument/2006/relationships/tags" Target="../tags/tag424.xml"/><Relationship Id="rId8" Type="http://schemas.openxmlformats.org/officeDocument/2006/relationships/tags" Target="../tags/tag423.xml"/><Relationship Id="rId7" Type="http://schemas.openxmlformats.org/officeDocument/2006/relationships/tags" Target="../tags/tag422.xml"/><Relationship Id="rId6" Type="http://schemas.openxmlformats.org/officeDocument/2006/relationships/image" Target="../media/image22.jpeg"/><Relationship Id="rId5" Type="http://schemas.openxmlformats.org/officeDocument/2006/relationships/tags" Target="../tags/tag421.xml"/><Relationship Id="rId4" Type="http://schemas.openxmlformats.org/officeDocument/2006/relationships/tags" Target="../tags/tag420.xml"/><Relationship Id="rId3" Type="http://schemas.openxmlformats.org/officeDocument/2006/relationships/tags" Target="../tags/tag419.xml"/><Relationship Id="rId20" Type="http://schemas.openxmlformats.org/officeDocument/2006/relationships/notesSlide" Target="../notesSlides/notesSlide26.xml"/><Relationship Id="rId2" Type="http://schemas.openxmlformats.org/officeDocument/2006/relationships/tags" Target="../tags/tag418.xml"/><Relationship Id="rId19" Type="http://schemas.openxmlformats.org/officeDocument/2006/relationships/slideLayout" Target="../slideLayouts/slideLayout7.xml"/><Relationship Id="rId18" Type="http://schemas.openxmlformats.org/officeDocument/2006/relationships/themeOverride" Target="../theme/themeOverride24.xml"/><Relationship Id="rId17" Type="http://schemas.openxmlformats.org/officeDocument/2006/relationships/tags" Target="../tags/tag429.xml"/><Relationship Id="rId16" Type="http://schemas.openxmlformats.org/officeDocument/2006/relationships/image" Target="../media/image17.jpeg"/><Relationship Id="rId15" Type="http://schemas.openxmlformats.org/officeDocument/2006/relationships/image" Target="../media/image16.jpeg"/><Relationship Id="rId14" Type="http://schemas.openxmlformats.org/officeDocument/2006/relationships/tags" Target="../tags/tag428.xml"/><Relationship Id="rId13" Type="http://schemas.openxmlformats.org/officeDocument/2006/relationships/tags" Target="../tags/tag427.xml"/><Relationship Id="rId12" Type="http://schemas.openxmlformats.org/officeDocument/2006/relationships/tags" Target="../tags/tag426.xml"/><Relationship Id="rId11" Type="http://schemas.openxmlformats.org/officeDocument/2006/relationships/tags" Target="../tags/tag425.xml"/><Relationship Id="rId10" Type="http://schemas.openxmlformats.org/officeDocument/2006/relationships/image" Target="../media/image23.png"/><Relationship Id="rId1" Type="http://schemas.openxmlformats.org/officeDocument/2006/relationships/tags" Target="../tags/tag417.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hemeOverride" Target="../theme/themeOverride2.xml"/><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4.xml"/><Relationship Id="rId5" Type="http://schemas.openxmlformats.org/officeDocument/2006/relationships/themeOverride" Target="../theme/themeOverride3.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8.xml"/><Relationship Id="rId6" Type="http://schemas.openxmlformats.org/officeDocument/2006/relationships/themeOverride" Target="../theme/themeOverride4.xml"/><Relationship Id="rId5" Type="http://schemas.openxmlformats.org/officeDocument/2006/relationships/tags" Target="../tags/tag173.xml"/><Relationship Id="rId4" Type="http://schemas.openxmlformats.org/officeDocument/2006/relationships/tags" Target="../tags/tag172.xml"/><Relationship Id="rId3" Type="http://schemas.openxmlformats.org/officeDocument/2006/relationships/image" Target="../media/image9.jpeg"/><Relationship Id="rId2" Type="http://schemas.openxmlformats.org/officeDocument/2006/relationships/tags" Target="../tags/tag171.xml"/><Relationship Id="rId1" Type="http://schemas.openxmlformats.org/officeDocument/2006/relationships/tags" Target="../tags/tag170.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7.xml"/><Relationship Id="rId6" Type="http://schemas.openxmlformats.org/officeDocument/2006/relationships/themeOverride" Target="../theme/themeOverride5.xml"/><Relationship Id="rId5" Type="http://schemas.openxmlformats.org/officeDocument/2006/relationships/tags" Target="../tags/tag177.xml"/><Relationship Id="rId4" Type="http://schemas.openxmlformats.org/officeDocument/2006/relationships/image" Target="../media/image10.jpeg"/><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image" Target="../media/image11.jpeg"/></Relationships>
</file>

<file path=ppt/slides/_rels/slide8.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6" Type="http://schemas.openxmlformats.org/officeDocument/2006/relationships/notesSlide" Target="../notesSlides/notesSlide7.xml"/><Relationship Id="rId15" Type="http://schemas.openxmlformats.org/officeDocument/2006/relationships/slideLayout" Target="../slideLayouts/slideLayout10.xml"/><Relationship Id="rId14" Type="http://schemas.openxmlformats.org/officeDocument/2006/relationships/themeOverride" Target="../theme/themeOverride6.xml"/><Relationship Id="rId13" Type="http://schemas.openxmlformats.org/officeDocument/2006/relationships/tags" Target="../tags/tag189.xml"/><Relationship Id="rId12" Type="http://schemas.openxmlformats.org/officeDocument/2006/relationships/image" Target="../media/image12.jpeg"/><Relationship Id="rId11" Type="http://schemas.openxmlformats.org/officeDocument/2006/relationships/tags" Target="../tags/tag188.xml"/><Relationship Id="rId10" Type="http://schemas.openxmlformats.org/officeDocument/2006/relationships/tags" Target="../tags/tag187.xml"/><Relationship Id="rId1" Type="http://schemas.openxmlformats.org/officeDocument/2006/relationships/tags" Target="../tags/tag178.xml"/></Relationships>
</file>

<file path=ppt/slides/_rels/slide9.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0.xml"/><Relationship Id="rId3" Type="http://schemas.openxmlformats.org/officeDocument/2006/relationships/themeOverride" Target="../theme/themeOverride7.xml"/><Relationship Id="rId2" Type="http://schemas.openxmlformats.org/officeDocument/2006/relationships/tags" Target="../tags/tag191.xml"/><Relationship Id="rId1" Type="http://schemas.openxmlformats.org/officeDocument/2006/relationships/tags" Target="../tags/tag1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endParaRPr lang="ru-RU" altLang="en-US"/>
          </a:p>
        </p:txBody>
      </p:sp>
      <p:sp>
        <p:nvSpPr>
          <p:cNvPr id="3" name="Замещающее содержимое 2"/>
          <p:cNvSpPr>
            <a:spLocks noGrp="1"/>
          </p:cNvSpPr>
          <p:nvPr>
            <p:ph idx="1"/>
          </p:nvPr>
        </p:nvSpPr>
        <p:spPr/>
        <p:style>
          <a:lnRef idx="0">
            <a:srgbClr val="FFFFFF"/>
          </a:lnRef>
          <a:fillRef idx="2">
            <a:schemeClr val="accent1"/>
          </a:fillRef>
          <a:effectRef idx="1">
            <a:schemeClr val="accent1"/>
          </a:effectRef>
          <a:fontRef idx="minor">
            <a:schemeClr val="dk1"/>
          </a:fontRef>
        </p:style>
        <p:txBody>
          <a:bodyPr/>
          <a:p>
            <a:pPr algn="ctr"/>
            <a:r>
              <a:rPr lang="ru-RU" altLang="en-US" sz="3200">
                <a:solidFill>
                  <a:srgbClr val="00B050"/>
                </a:solidFill>
              </a:rPr>
              <a:t>Музыкотерапия: музыкальное развитие</a:t>
            </a:r>
            <a:endParaRPr lang="ru-RU" altLang="en-US" sz="3200">
              <a:solidFill>
                <a:srgbClr val="00B050"/>
              </a:solidFill>
            </a:endParaRPr>
          </a:p>
          <a:p>
            <a:pPr algn="ctr"/>
            <a:r>
              <a:rPr lang="ru-RU" altLang="en-US" sz="3200">
                <a:solidFill>
                  <a:srgbClr val="00B050"/>
                </a:solidFill>
              </a:rPr>
              <a:t>Гудошникова Лариса Сергеевна</a:t>
            </a:r>
            <a:endParaRPr lang="ru-RU" altLang="en-US" sz="3200">
              <a:solidFill>
                <a:srgbClr val="00B050"/>
              </a:solidFill>
            </a:endParaRPr>
          </a:p>
          <a:p>
            <a:pPr algn="ctr"/>
            <a:r>
              <a:rPr lang="ru-RU" altLang="en-US" sz="3200">
                <a:solidFill>
                  <a:srgbClr val="00B050"/>
                </a:solidFill>
              </a:rPr>
              <a:t>музыкальный руководитель</a:t>
            </a:r>
            <a:endParaRPr lang="ru-RU" altLang="en-US" sz="3200">
              <a:solidFill>
                <a:srgbClr val="00B050"/>
              </a:solidFill>
            </a:endParaRPr>
          </a:p>
          <a:p>
            <a:pPr algn="ctr"/>
            <a:r>
              <a:rPr lang="ru-RU" altLang="en-US" sz="3200">
                <a:solidFill>
                  <a:srgbClr val="00B050"/>
                </a:solidFill>
              </a:rPr>
              <a:t>МБДОУ «Детский сад комбинированного вида №30»</a:t>
            </a:r>
            <a:endParaRPr lang="ru-RU" altLang="en-US" sz="3200">
              <a:solidFill>
                <a:srgbClr val="00B050"/>
              </a:solidFill>
            </a:endParaRPr>
          </a:p>
          <a:p>
            <a:pPr algn="ctr"/>
            <a:r>
              <a:rPr lang="ru-RU" altLang="en-US" sz="3200">
                <a:solidFill>
                  <a:srgbClr val="00B050"/>
                </a:solidFill>
              </a:rPr>
              <a:t>г.Елабуга</a:t>
            </a:r>
            <a:endParaRPr lang="ru-RU" altLang="en-US" sz="3200">
              <a:solidFill>
                <a:srgbClr val="00B05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3"/>
          <p:cNvSpPr txBox="1">
            <a:spLocks noChangeArrowheads="1"/>
          </p:cNvSpPr>
          <p:nvPr>
            <p:custDataLst>
              <p:tags r:id="rId1"/>
            </p:custDataLst>
          </p:nvPr>
        </p:nvSpPr>
        <p:spPr bwMode="auto">
          <a:xfrm>
            <a:off x="1688465" y="2308860"/>
            <a:ext cx="3919220" cy="143700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rgbClr val="FFFFFF"/>
          </a:lnRef>
          <a:fillRef idx="2">
            <a:schemeClr val="accent6"/>
          </a:fillRef>
          <a:effectRef idx="0">
            <a:srgbClr val="FFFFFF"/>
          </a:effectRef>
          <a:fontRef idx="minor">
            <a:schemeClr val="dk1"/>
          </a:fontRef>
        </p:style>
        <p:txBody>
          <a:bodyPr wrap="square" lIns="90000" tIns="46800" rIns="90000" bIns="46800" anchor="b">
            <a:noAutofit/>
          </a:bodyPr>
          <a:lstStyle>
            <a:lvl1pPr>
              <a:defRPr sz="1300">
                <a:solidFill>
                  <a:schemeClr val="tx1"/>
                </a:solidFill>
                <a:latin typeface="Calibri" panose="020F0502020204030204" charset="0"/>
                <a:ea typeface="SimSun" panose="02010600030101010101" pitchFamily="2" charset="-122"/>
              </a:defRPr>
            </a:lvl1pPr>
            <a:lvl2pPr marL="742950" indent="-285750">
              <a:defRPr sz="1300">
                <a:solidFill>
                  <a:schemeClr val="tx1"/>
                </a:solidFill>
                <a:latin typeface="Calibri" panose="020F0502020204030204" charset="0"/>
                <a:ea typeface="SimSun" panose="02010600030101010101" pitchFamily="2" charset="-122"/>
              </a:defRPr>
            </a:lvl2pPr>
            <a:lvl3pPr marL="1143000" indent="-228600">
              <a:defRPr sz="1300">
                <a:solidFill>
                  <a:schemeClr val="tx1"/>
                </a:solidFill>
                <a:latin typeface="Calibri" panose="020F0502020204030204" charset="0"/>
                <a:ea typeface="SimSun" panose="02010600030101010101" pitchFamily="2" charset="-122"/>
              </a:defRPr>
            </a:lvl3pPr>
            <a:lvl4pPr marL="1600200" indent="-228600">
              <a:defRPr sz="1300">
                <a:solidFill>
                  <a:schemeClr val="tx1"/>
                </a:solidFill>
                <a:latin typeface="Calibri" panose="020F0502020204030204" charset="0"/>
                <a:ea typeface="SimSun" panose="02010600030101010101" pitchFamily="2" charset="-122"/>
              </a:defRPr>
            </a:lvl4pPr>
            <a:lvl5pPr marL="2057400" indent="-228600">
              <a:defRPr sz="1300">
                <a:solidFill>
                  <a:schemeClr val="tx1"/>
                </a:solidFill>
                <a:latin typeface="Calibri" panose="020F0502020204030204" charset="0"/>
                <a:ea typeface="SimSun"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charset="0"/>
                <a:ea typeface="SimSun"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charset="0"/>
                <a:ea typeface="SimSun"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charset="0"/>
                <a:ea typeface="SimSun"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charset="0"/>
                <a:ea typeface="SimSun" panose="02010600030101010101" pitchFamily="2" charset="-122"/>
              </a:defRPr>
            </a:lvl9pPr>
          </a:lstStyle>
          <a:p>
            <a:pPr algn="ctr"/>
            <a:r>
              <a:rPr lang="ru-RU" altLang="en-US" sz="2300" dirty="0">
                <a:latin typeface="Arial" panose="020B0604020202020204" pitchFamily="34" charset="0"/>
                <a:ea typeface="Microsoft YaHei" panose="020B0503020204020204" charset="-122"/>
                <a:cs typeface="Arial" panose="020B0604020202020204" pitchFamily="34" charset="0"/>
                <a:sym typeface="+mn-ea"/>
              </a:rPr>
              <a:t>Мелкая моторика.</a:t>
            </a:r>
            <a:endParaRPr lang="ru-RU" altLang="en-US" sz="2300" dirty="0">
              <a:latin typeface="Arial" panose="020B0604020202020204" pitchFamily="34" charset="0"/>
              <a:ea typeface="Microsoft YaHei" panose="020B0503020204020204" charset="-122"/>
              <a:cs typeface="Arial" panose="020B0604020202020204" pitchFamily="34" charset="0"/>
              <a:sym typeface="+mn-ea"/>
            </a:endParaRPr>
          </a:p>
          <a:p>
            <a:pPr algn="ctr"/>
            <a:r>
              <a:rPr lang="ru-RU" altLang="en-US" sz="2300" dirty="0">
                <a:latin typeface="Arial" panose="020B0604020202020204" pitchFamily="34" charset="0"/>
                <a:ea typeface="Microsoft YaHei" panose="020B0503020204020204" charset="-122"/>
                <a:cs typeface="Arial" panose="020B0604020202020204" pitchFamily="34" charset="0"/>
                <a:sym typeface="+mn-ea"/>
              </a:rPr>
              <a:t>Математические способности.</a:t>
            </a:r>
            <a:endParaRPr lang="ru-RU" altLang="en-US" sz="2300" dirty="0">
              <a:latin typeface="Arial" panose="020B0604020202020204" pitchFamily="34" charset="0"/>
              <a:ea typeface="Microsoft YaHei" panose="020B0503020204020204" charset="-122"/>
              <a:cs typeface="Arial" panose="020B0604020202020204" pitchFamily="34" charset="0"/>
              <a:sym typeface="+mn-ea"/>
            </a:endParaRPr>
          </a:p>
          <a:p>
            <a:pPr algn="ctr"/>
            <a:r>
              <a:rPr lang="ru-RU" altLang="en-US" sz="2300" dirty="0">
                <a:latin typeface="Arial" panose="020B0604020202020204" pitchFamily="34" charset="0"/>
                <a:ea typeface="Microsoft YaHei" panose="020B0503020204020204" charset="-122"/>
                <a:cs typeface="Arial" panose="020B0604020202020204" pitchFamily="34" charset="0"/>
                <a:sym typeface="+mn-ea"/>
              </a:rPr>
              <a:t>    </a:t>
            </a:r>
            <a:endParaRPr lang="ru-RU" altLang="en-US" sz="2300" dirty="0">
              <a:latin typeface="Arial" panose="020B0604020202020204" pitchFamily="34" charset="0"/>
              <a:ea typeface="Microsoft YaHei" panose="020B0503020204020204" charset="-122"/>
              <a:cs typeface="Arial" panose="020B0604020202020204" pitchFamily="34" charset="0"/>
              <a:sym typeface="+mn-ea"/>
            </a:endParaRPr>
          </a:p>
        </p:txBody>
      </p:sp>
      <p:pic>
        <p:nvPicPr>
          <p:cNvPr id="11" name="图片 10"/>
          <p:cNvPicPr>
            <a:picLocks noChangeAspect="1"/>
          </p:cNvPicPr>
          <p:nvPr>
            <p:custDataLst>
              <p:tags r:id="rId2"/>
            </p:custDataLst>
          </p:nvPr>
        </p:nvPicPr>
        <p:blipFill>
          <a:blip r:embed="rId3" cstate="screen">
            <a:extLst>
              <a:ext uri="{28A0092B-C50C-407E-A947-70E740481C1C}">
                <a14:useLocalDpi xmlns:a14="http://schemas.microsoft.com/office/drawing/2010/main" val="0"/>
              </a:ext>
            </a:extLst>
          </a:blip>
          <a:stretch>
            <a:fillRect/>
          </a:stretch>
        </p:blipFill>
        <p:spPr>
          <a:xfrm>
            <a:off x="5831094" y="2272527"/>
            <a:ext cx="4298901" cy="2705044"/>
          </a:xfrm>
          <a:prstGeom prst="rect">
            <a:avLst/>
          </a:prstGeom>
        </p:spPr>
      </p:pic>
      <p:sp>
        <p:nvSpPr>
          <p:cNvPr id="12" name="文本框 11"/>
          <p:cNvSpPr txBox="1"/>
          <p:nvPr>
            <p:custDataLst>
              <p:tags r:id="rId4"/>
            </p:custDataLst>
          </p:nvPr>
        </p:nvSpPr>
        <p:spPr>
          <a:xfrm>
            <a:off x="596265" y="290195"/>
            <a:ext cx="10999470" cy="939800"/>
          </a:xfrm>
          <a:prstGeom prst="rect">
            <a:avLst/>
          </a:prstGeom>
          <a:noFill/>
        </p:spPr>
        <p:txBody>
          <a:bodyPr wrap="square" lIns="90000" tIns="46800" rIns="90000" bIns="46800" rtlCol="0" anchor="b">
            <a:noAutofit/>
          </a:bodyPr>
          <a:lstStyle/>
          <a:p>
            <a:pPr algn="ctr"/>
            <a:r>
              <a:rPr lang="ru-RU" altLang="en-US" sz="3200" dirty="0">
                <a:solidFill>
                  <a:schemeClr val="accent1"/>
                </a:solidFill>
                <a:latin typeface="Arial" panose="020B0604020202020204" pitchFamily="34" charset="0"/>
                <a:ea typeface="Microsoft YaHei" panose="020B0503020204020204" charset="-122"/>
                <a:cs typeface="Arial" panose="020B0604020202020204" pitchFamily="34" charset="0"/>
              </a:rPr>
              <a:t>Роль музыки в развитии ребёнка. </a:t>
            </a:r>
            <a:endParaRPr lang="ru-RU" altLang="en-US" sz="3200" dirty="0">
              <a:solidFill>
                <a:schemeClr val="accent1"/>
              </a:solidFill>
              <a:latin typeface="Arial" panose="020B0604020202020204" pitchFamily="34" charset="0"/>
              <a:ea typeface="Microsoft YaHei" panose="020B0503020204020204" charset="-122"/>
              <a:cs typeface="Arial" panose="020B0604020202020204" pitchFamily="34" charset="0"/>
            </a:endParaRPr>
          </a:p>
          <a:p>
            <a:pPr algn="ctr"/>
            <a:r>
              <a:rPr lang="ru-RU" altLang="en-US" sz="3200" dirty="0">
                <a:solidFill>
                  <a:schemeClr val="accent1"/>
                </a:solidFill>
                <a:latin typeface="Arial" panose="020B0604020202020204" pitchFamily="34" charset="0"/>
                <a:ea typeface="Microsoft YaHei" panose="020B0503020204020204" charset="-122"/>
                <a:cs typeface="Arial" panose="020B0604020202020204" pitchFamily="34" charset="0"/>
              </a:rPr>
              <a:t>  </a:t>
            </a:r>
            <a:endParaRPr lang="ru-RU" altLang="en-US" sz="3200" dirty="0">
              <a:solidFill>
                <a:schemeClr val="accent1"/>
              </a:solidFill>
              <a:latin typeface="Arial" panose="020B0604020202020204" pitchFamily="34" charset="0"/>
              <a:ea typeface="Microsoft YaHei" panose="020B0503020204020204" charset="-122"/>
              <a:cs typeface="Arial" panose="020B0604020202020204" pitchFamily="34" charset="0"/>
            </a:endParaRPr>
          </a:p>
        </p:txBody>
      </p:sp>
      <p:sp>
        <p:nvSpPr>
          <p:cNvPr id="13" name="文本框 12"/>
          <p:cNvSpPr txBox="1"/>
          <p:nvPr>
            <p:custDataLst>
              <p:tags r:id="rId5"/>
            </p:custDataLst>
          </p:nvPr>
        </p:nvSpPr>
        <p:spPr>
          <a:xfrm>
            <a:off x="605155" y="1025525"/>
            <a:ext cx="10999470" cy="603885"/>
          </a:xfrm>
          <a:prstGeom prst="rect">
            <a:avLst/>
          </a:prstGeom>
        </p:spPr>
        <p:txBody>
          <a:bodyPr wrap="square" lIns="90000" tIns="46800" rIns="90000" bIns="46800">
            <a:normAutofit/>
          </a:bodyPr>
          <a:lstStyle>
            <a:defPPr>
              <a:defRPr lang="zh-CN"/>
            </a:defPPr>
            <a:lvl1pPr>
              <a:defRPr sz="2135">
                <a:solidFill>
                  <a:schemeClr val="tx1">
                    <a:lumMod val="65000"/>
                    <a:lumOff val="35000"/>
                  </a:schemeClr>
                </a:solidFill>
              </a:defRPr>
            </a:lvl1pPr>
          </a:lstStyle>
          <a:p>
            <a:pPr algn="ctr"/>
            <a:r>
              <a:rPr lang="ru-RU" altLang="en-US" sz="2800" dirty="0">
                <a:solidFill>
                  <a:srgbClr val="FFFF00"/>
                </a:solidFill>
                <a:highlight>
                  <a:srgbClr val="0000FF"/>
                </a:highlight>
                <a:latin typeface="Arial" panose="020B0604020202020204" pitchFamily="34" charset="0"/>
                <a:ea typeface="Microsoft YaHei" panose="020B0503020204020204" charset="-122"/>
                <a:cs typeface="Arial" panose="020B0604020202020204" pitchFamily="34" charset="0"/>
              </a:rPr>
              <a:t>Методы работы и на что влияет.  </a:t>
            </a:r>
            <a:r>
              <a:rPr lang="ru-RU" altLang="en-US" sz="2400" dirty="0">
                <a:solidFill>
                  <a:srgbClr val="FFFF00"/>
                </a:solidFill>
                <a:highlight>
                  <a:srgbClr val="0000FF"/>
                </a:highlight>
                <a:latin typeface="Arial" panose="020B0604020202020204" pitchFamily="34" charset="0"/>
                <a:ea typeface="Microsoft YaHei" panose="020B0503020204020204" charset="-122"/>
                <a:cs typeface="Arial" panose="020B0604020202020204" pitchFamily="34" charset="0"/>
              </a:rPr>
              <a:t> </a:t>
            </a:r>
            <a:endParaRPr lang="ru-RU" altLang="en-US" sz="2400" dirty="0">
              <a:solidFill>
                <a:srgbClr val="FFFF00"/>
              </a:solidFill>
              <a:highlight>
                <a:srgbClr val="0000FF"/>
              </a:highlight>
              <a:latin typeface="Arial" panose="020B0604020202020204" pitchFamily="34" charset="0"/>
              <a:ea typeface="Microsoft YaHei" panose="020B0503020204020204" charset="-122"/>
              <a:cs typeface="Arial" panose="020B0604020202020204" pitchFamily="34" charset="0"/>
            </a:endParaRPr>
          </a:p>
        </p:txBody>
      </p:sp>
      <p:sp>
        <p:nvSpPr>
          <p:cNvPr id="14" name="文本框 13"/>
          <p:cNvSpPr txBox="1"/>
          <p:nvPr>
            <p:custDataLst>
              <p:tags r:id="rId6"/>
            </p:custDataLst>
          </p:nvPr>
        </p:nvSpPr>
        <p:spPr>
          <a:xfrm>
            <a:off x="1688465" y="3745865"/>
            <a:ext cx="3919220" cy="1231900"/>
          </a:xfrm>
          <a:prstGeom prst="rect">
            <a:avLst/>
          </a:prstGeom>
        </p:spPr>
        <p:style>
          <a:lnRef idx="2">
            <a:schemeClr val="accent1"/>
          </a:lnRef>
          <a:fillRef idx="2">
            <a:schemeClr val="accent1"/>
          </a:fillRef>
          <a:effectRef idx="0">
            <a:srgbClr val="FFFFFF"/>
          </a:effectRef>
          <a:fontRef idx="minor">
            <a:schemeClr val="dk1"/>
          </a:fontRef>
        </p:style>
        <p:txBody>
          <a:bodyPr wrap="square" lIns="90000" tIns="46800" rIns="90000" bIns="46800">
            <a:normAutofit/>
          </a:bodyPr>
          <a:lstStyle>
            <a:defPPr>
              <a:defRPr lang="zh-CN"/>
            </a:defPPr>
            <a:lvl1pPr algn="just">
              <a:defRPr sz="1200">
                <a:solidFill>
                  <a:schemeClr val="bg1">
                    <a:lumMod val="50000"/>
                  </a:schemeClr>
                </a:solidFill>
                <a:latin typeface="隶书" panose="02010509060101010101" pitchFamily="49" charset="-122"/>
                <a:ea typeface="隶书" panose="02010509060101010101" pitchFamily="49" charset="-122"/>
              </a:defRPr>
            </a:lvl1pPr>
          </a:lstStyle>
          <a:p>
            <a:pPr algn="ctr"/>
            <a:r>
              <a:rPr lang="ru-RU" altLang="en-US" sz="2400" b="1"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Память.</a:t>
            </a:r>
            <a:endParaRPr lang="ru-RU" altLang="en-US" sz="2400" b="1"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endParaRPr>
          </a:p>
          <a:p>
            <a:pPr algn="ctr"/>
            <a:r>
              <a:rPr lang="ru-RU" altLang="en-US" sz="2400" b="1"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Мышление.</a:t>
            </a:r>
            <a:endParaRPr lang="ru-RU" altLang="en-US" sz="2400" b="1"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endParaRPr>
          </a:p>
          <a:p>
            <a:pPr algn="ctr"/>
            <a:r>
              <a:rPr lang="ru-RU" altLang="en-US" sz="2400" b="1"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Интеллект.</a:t>
            </a:r>
            <a:endParaRPr lang="ru-RU" altLang="en-US" sz="2400" b="1"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endParaRPr>
          </a:p>
        </p:txBody>
      </p:sp>
    </p:spTree>
    <p:custDataLst>
      <p:tags r:id="rId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7" presetClass="entr" presetSubtype="0"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7" name="Замещающее содержимое 6" descr="желание играть"/>
          <p:cNvPicPr>
            <a:picLocks noChangeAspect="1"/>
          </p:cNvPicPr>
          <p:nvPr>
            <p:ph sz="quarter" idx="13"/>
          </p:nvPr>
        </p:nvPicPr>
        <p:blipFill>
          <a:blip r:embed="rId1"/>
          <a:stretch>
            <a:fillRect/>
          </a:stretch>
        </p:blipFill>
        <p:spPr>
          <a:xfrm>
            <a:off x="305435" y="969010"/>
            <a:ext cx="6479540" cy="5252720"/>
          </a:xfrm>
          <a:prstGeom prst="rect">
            <a:avLst/>
          </a:prstGeom>
        </p:spPr>
      </p:pic>
      <p:sp>
        <p:nvSpPr>
          <p:cNvPr id="8" name="椭圆 18"/>
          <p:cNvSpPr/>
          <p:nvPr>
            <p:custDataLst>
              <p:tags r:id="rId2"/>
            </p:custDataLst>
          </p:nvPr>
        </p:nvSpPr>
        <p:spPr bwMode="auto">
          <a:xfrm>
            <a:off x="4674878" y="4085084"/>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3</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00" name="Текстовое поле 99"/>
          <p:cNvSpPr txBox="1"/>
          <p:nvPr/>
        </p:nvSpPr>
        <p:spPr>
          <a:xfrm>
            <a:off x="7064375" y="798195"/>
            <a:ext cx="4646930" cy="5029200"/>
          </a:xfrm>
          <a:prstGeom prst="rect">
            <a:avLst/>
          </a:prstGeom>
          <a:noFill/>
          <a:ln w="9525">
            <a:noFill/>
          </a:ln>
        </p:spPr>
        <p:txBody>
          <a:bodyPr wrap="square" anchor="t" anchorCtr="0">
            <a:noAutofit/>
          </a:bodyPr>
          <a:p>
            <a:pPr lvl="0" algn="l">
              <a:buClrTx/>
              <a:buSzTx/>
              <a:buFontTx/>
            </a:pPr>
            <a:r>
              <a:rPr lang="en-US" sz="2000" b="1">
                <a:solidFill>
                  <a:schemeClr val="accent6">
                    <a:lumMod val="50000"/>
                  </a:schemeClr>
                </a:solidFill>
                <a:latin typeface="Arial" panose="020B0604020202020204" pitchFamily="34" charset="0"/>
                <a:ea typeface="SimSun" panose="02010600030101010101" pitchFamily="2" charset="-122"/>
                <a:sym typeface="+mn-ea"/>
              </a:rPr>
              <a:t>Психологи подчёркивают, что часть мозга, которая задействована при зантиях музыкой, является определяющей и в понимании слов, и в развитии математических способностей.Игра на музыкальных инструментах развивает мелкую моторику. Мелкие мышцы пальцев развивают тонкую моторику, которая в свою очередь связана с зонами головного мозга.Это развивает мышление, память, способности к письму и чтению, повышая тем самым общий уровень интеллекта ребёнка.В дальнейшем ему легче учиться в школе. </a:t>
            </a:r>
            <a:endParaRPr lang="en-US" sz="2000" b="1">
              <a:solidFill>
                <a:schemeClr val="accent6">
                  <a:lumMod val="50000"/>
                </a:schemeClr>
              </a:solidFill>
              <a:latin typeface="Arial" panose="020B0604020202020204" pitchFamily="34" charset="0"/>
              <a:ea typeface="SimSun" panose="02010600030101010101" pitchFamily="2" charset="-122"/>
              <a:sym typeface="+mn-ea"/>
            </a:endParaRPr>
          </a:p>
        </p:txBody>
      </p:sp>
    </p:spTree>
    <p:custDataLst>
      <p:tags r:id="rId3"/>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圆角矩形 17"/>
          <p:cNvSpPr/>
          <p:nvPr>
            <p:custDataLst>
              <p:tags r:id="rId1"/>
            </p:custDataLst>
          </p:nvPr>
        </p:nvSpPr>
        <p:spPr>
          <a:xfrm>
            <a:off x="5652135" y="2609215"/>
            <a:ext cx="5810250" cy="1243965"/>
          </a:xfrm>
          <a:prstGeom prst="roundRect">
            <a:avLst>
              <a:gd name="adj" fmla="val 50000"/>
            </a:avLst>
          </a:prstGeom>
        </p:spPr>
        <p:style>
          <a:lnRef idx="2">
            <a:schemeClr val="accent2">
              <a:shade val="50000"/>
            </a:schemeClr>
          </a:lnRef>
          <a:fillRef idx="1">
            <a:schemeClr val="accent2"/>
          </a:fillRef>
          <a:effectRef idx="0">
            <a:schemeClr val="accent2"/>
          </a:effectRef>
          <a:fontRef idx="minor">
            <a:schemeClr val="lt1"/>
          </a:fontRef>
        </p:style>
        <p:txBody>
          <a:bodyPr wrap="square" lIns="90000" tIns="46800" rIns="90000" bIns="46800" anchor="ctr">
            <a:noAutofit/>
          </a:bodyPr>
          <a:lstStyle/>
          <a:p>
            <a:pPr>
              <a:lnSpc>
                <a:spcPct val="120000"/>
              </a:lnSpc>
            </a:pPr>
            <a:r>
              <a:rPr lang="ru-RU" altLang="zh-CN" b="1" dirty="0">
                <a:solidFill>
                  <a:schemeClr val="tx1"/>
                </a:solidFill>
                <a:latin typeface="Arial" panose="020B0604020202020204" pitchFamily="34" charset="0"/>
                <a:ea typeface="Microsoft YaHei" panose="020B0503020204020204" charset="-122"/>
                <a:cs typeface="Arial" panose="020B0604020202020204" pitchFamily="34" charset="0"/>
                <a:sym typeface="+mn-ea"/>
              </a:rPr>
              <a:t>Ч</a:t>
            </a:r>
            <a:r>
              <a:rPr lang="zh-CN" altLang="en-US" b="1" dirty="0">
                <a:solidFill>
                  <a:schemeClr val="tx1"/>
                </a:solidFill>
                <a:latin typeface="Arial" panose="020B0604020202020204" pitchFamily="34" charset="0"/>
                <a:ea typeface="Microsoft YaHei" panose="020B0503020204020204" charset="-122"/>
                <a:cs typeface="Arial" panose="020B0604020202020204" pitchFamily="34" charset="0"/>
                <a:sym typeface="+mn-ea"/>
              </a:rPr>
              <a:t>тобы приобщить ребенка к музыкальному искусству</a:t>
            </a:r>
            <a:r>
              <a:rPr lang="zh-CN" altLang="en-US" dirty="0">
                <a:ln w="22225">
                  <a:solidFill>
                    <a:schemeClr val="accent2"/>
                  </a:solidFill>
                  <a:prstDash val="solid"/>
                </a:ln>
                <a:solidFill>
                  <a:schemeClr val="tx1"/>
                </a:solidFill>
                <a:effectLst/>
                <a:latin typeface="Arial" panose="020B0604020202020204" pitchFamily="34" charset="0"/>
                <a:ea typeface="Microsoft YaHei" panose="020B0503020204020204" charset="-122"/>
                <a:cs typeface="Arial" panose="020B0604020202020204" pitchFamily="34" charset="0"/>
                <a:sym typeface="+mn-ea"/>
              </a:rPr>
              <a:t>, </a:t>
            </a:r>
            <a:r>
              <a:rPr lang="zh-CN" altLang="en-US" b="1" dirty="0">
                <a:solidFill>
                  <a:schemeClr val="tx1"/>
                </a:solidFill>
                <a:latin typeface="Arial" panose="020B0604020202020204" pitchFamily="34" charset="0"/>
                <a:ea typeface="Microsoft YaHei" panose="020B0503020204020204" charset="-122"/>
                <a:cs typeface="Arial" panose="020B0604020202020204" pitchFamily="34" charset="0"/>
                <a:sym typeface="+mn-ea"/>
              </a:rPr>
              <a:t>необходимо</a:t>
            </a:r>
            <a:endParaRPr lang="zh-CN" altLang="en-US" b="1" dirty="0">
              <a:solidFill>
                <a:schemeClr val="tx1"/>
              </a:solidFill>
              <a:latin typeface="Arial" panose="020B0604020202020204" pitchFamily="34" charset="0"/>
              <a:ea typeface="Microsoft YaHei" panose="020B0503020204020204" charset="-122"/>
              <a:cs typeface="Arial" panose="020B0604020202020204" pitchFamily="34" charset="0"/>
            </a:endParaRPr>
          </a:p>
          <a:p>
            <a:pPr>
              <a:lnSpc>
                <a:spcPct val="120000"/>
              </a:lnSpc>
            </a:pPr>
            <a:r>
              <a:rPr lang="zh-CN" altLang="en-US" b="1" dirty="0">
                <a:solidFill>
                  <a:schemeClr val="tx1"/>
                </a:solidFill>
                <a:latin typeface="Arial" panose="020B0604020202020204" pitchFamily="34" charset="0"/>
                <a:ea typeface="Microsoft YaHei" panose="020B0503020204020204" charset="-122"/>
                <a:cs typeface="Arial" panose="020B0604020202020204" pitchFamily="34" charset="0"/>
                <a:sym typeface="+mn-ea"/>
              </a:rPr>
              <a:t>заинтересовать его</a:t>
            </a:r>
            <a:r>
              <a:rPr lang="ru-RU" altLang="zh-CN" b="1" dirty="0">
                <a:solidFill>
                  <a:schemeClr val="tx1"/>
                </a:solidFill>
                <a:latin typeface="Arial" panose="020B0604020202020204" pitchFamily="34" charset="0"/>
                <a:ea typeface="Microsoft YaHei" panose="020B0503020204020204" charset="-122"/>
                <a:cs typeface="Arial" panose="020B0604020202020204" pitchFamily="34" charset="0"/>
                <a:sym typeface="+mn-ea"/>
              </a:rPr>
              <a:t>.</a:t>
            </a:r>
            <a:r>
              <a:rPr lang="ru-RU" altLang="zh-CN" b="1" dirty="0">
                <a:solidFill>
                  <a:schemeClr val="tx1"/>
                </a:solidFill>
                <a:latin typeface="Arial" panose="020B0604020202020204" pitchFamily="34" charset="0"/>
                <a:ea typeface="Microsoft YaHei" panose="020B0503020204020204" charset="-122"/>
                <a:cs typeface="Arial" panose="020B0604020202020204" pitchFamily="34" charset="0"/>
              </a:rPr>
              <a:t> </a:t>
            </a:r>
            <a:endParaRPr lang="ru-RU" altLang="zh-CN" b="1" dirty="0">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16" name="圆角矩形 15"/>
          <p:cNvSpPr/>
          <p:nvPr>
            <p:custDataLst>
              <p:tags r:id="rId2"/>
            </p:custDataLst>
          </p:nvPr>
        </p:nvSpPr>
        <p:spPr>
          <a:xfrm>
            <a:off x="5666105" y="4237355"/>
            <a:ext cx="5796280" cy="782320"/>
          </a:xfrm>
          <a:prstGeom prst="roundRect">
            <a:avLst>
              <a:gd name="adj" fmla="val 50000"/>
            </a:avLst>
          </a:prstGeom>
        </p:spPr>
        <p:style>
          <a:lnRef idx="0">
            <a:schemeClr val="accent6"/>
          </a:lnRef>
          <a:fillRef idx="3">
            <a:schemeClr val="accent6"/>
          </a:fillRef>
          <a:effectRef idx="3">
            <a:schemeClr val="accent6"/>
          </a:effectRef>
          <a:fontRef idx="minor">
            <a:schemeClr val="lt1"/>
          </a:fontRef>
        </p:style>
        <p:txBody>
          <a:bodyPr wrap="square" lIns="90000" tIns="46800" rIns="90000" bIns="46800" anchor="ctr">
            <a:noAutofit/>
          </a:bodyPr>
          <a:lstStyle/>
          <a:p>
            <a:pPr>
              <a:lnSpc>
                <a:spcPct val="120000"/>
              </a:lnSpc>
            </a:pPr>
            <a:r>
              <a:rPr lang="zh-CN" altLang="en-US" sz="1900" b="1" dirty="0">
                <a:solidFill>
                  <a:schemeClr val="tx1"/>
                </a:solidFill>
                <a:latin typeface="Arial" panose="020B0604020202020204" pitchFamily="34" charset="0"/>
                <a:ea typeface="Microsoft YaHei" panose="020B0503020204020204" charset="-122"/>
                <a:cs typeface="Arial" panose="020B0604020202020204" pitchFamily="34" charset="0"/>
              </a:rPr>
              <a:t>Познакомить с выразительными средствами музыки,</a:t>
            </a:r>
            <a:endParaRPr lang="zh-CN" altLang="en-US" sz="1900" b="1" dirty="0">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17" name="椭圆 16"/>
          <p:cNvSpPr/>
          <p:nvPr>
            <p:custDataLst>
              <p:tags r:id="rId3"/>
            </p:custDataLst>
          </p:nvPr>
        </p:nvSpPr>
        <p:spPr bwMode="auto">
          <a:xfrm>
            <a:off x="5142230" y="3564255"/>
            <a:ext cx="401955" cy="401955"/>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3</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2" name="圆角矩形 11"/>
          <p:cNvSpPr/>
          <p:nvPr>
            <p:custDataLst>
              <p:tags r:id="rId4"/>
            </p:custDataLst>
          </p:nvPr>
        </p:nvSpPr>
        <p:spPr>
          <a:xfrm>
            <a:off x="5666105" y="5302885"/>
            <a:ext cx="5801995" cy="834390"/>
          </a:xfrm>
          <a:prstGeom prst="roundRect">
            <a:avLst>
              <a:gd name="adj" fmla="val 50000"/>
            </a:avLst>
          </a:prstGeom>
        </p:spPr>
        <p:style>
          <a:lnRef idx="0">
            <a:schemeClr val="accent1"/>
          </a:lnRef>
          <a:fillRef idx="3">
            <a:schemeClr val="accent1"/>
          </a:fillRef>
          <a:effectRef idx="3">
            <a:schemeClr val="accent1"/>
          </a:effectRef>
          <a:fontRef idx="minor">
            <a:schemeClr val="lt1"/>
          </a:fontRef>
        </p:style>
        <p:txBody>
          <a:bodyPr wrap="square" lIns="90000" tIns="46800" rIns="90000" bIns="46800" anchor="ctr">
            <a:noAutofit/>
          </a:bodyPr>
          <a:lstStyle/>
          <a:p>
            <a:pPr>
              <a:lnSpc>
                <a:spcPct val="120000"/>
              </a:lnSpc>
            </a:pPr>
            <a:r>
              <a:rPr lang="ru-RU" altLang="zh-CN" sz="2000" b="1" dirty="0">
                <a:solidFill>
                  <a:schemeClr val="tx1"/>
                </a:solidFill>
                <a:latin typeface="Arial" panose="020B0604020202020204" pitchFamily="34" charset="0"/>
                <a:ea typeface="Microsoft YaHei" panose="020B0503020204020204" charset="-122"/>
                <a:cs typeface="Arial" panose="020B0604020202020204" pitchFamily="34" charset="0"/>
              </a:rPr>
              <a:t>В</a:t>
            </a:r>
            <a:r>
              <a:rPr lang="zh-CN" altLang="en-US" sz="2000" b="1" dirty="0">
                <a:solidFill>
                  <a:schemeClr val="tx1"/>
                </a:solidFill>
                <a:latin typeface="Arial" panose="020B0604020202020204" pitchFamily="34" charset="0"/>
                <a:ea typeface="Microsoft YaHei" panose="020B0503020204020204" charset="-122"/>
                <a:cs typeface="Arial" panose="020B0604020202020204" pitchFamily="34" charset="0"/>
              </a:rPr>
              <a:t>оспитать эстетическое отношение к ней.</a:t>
            </a:r>
            <a:endParaRPr lang="zh-CN" altLang="en-US" sz="2000" b="1" dirty="0">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13" name="椭圆 12"/>
          <p:cNvSpPr/>
          <p:nvPr>
            <p:custDataLst>
              <p:tags r:id="rId5"/>
            </p:custDataLst>
          </p:nvPr>
        </p:nvSpPr>
        <p:spPr bwMode="auto">
          <a:xfrm>
            <a:off x="4657725" y="4237355"/>
            <a:ext cx="401955" cy="401955"/>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rPr>
              <a:t>4</a:t>
            </a:r>
            <a:endPar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4" name="圆角矩形 13"/>
          <p:cNvSpPr/>
          <p:nvPr>
            <p:custDataLst>
              <p:tags r:id="rId6"/>
            </p:custDataLst>
          </p:nvPr>
        </p:nvSpPr>
        <p:spPr>
          <a:xfrm>
            <a:off x="5544185" y="713740"/>
            <a:ext cx="5918200" cy="1634490"/>
          </a:xfrm>
          <a:prstGeom prst="roundRect">
            <a:avLst>
              <a:gd name="adj" fmla="val 50000"/>
            </a:avLst>
          </a:prstGeom>
        </p:spPr>
        <p:style>
          <a:lnRef idx="1">
            <a:schemeClr val="accent4"/>
          </a:lnRef>
          <a:fillRef idx="2">
            <a:schemeClr val="accent4"/>
          </a:fillRef>
          <a:effectRef idx="1">
            <a:schemeClr val="accent4"/>
          </a:effectRef>
          <a:fontRef idx="minor">
            <a:schemeClr val="dk1"/>
          </a:fontRef>
        </p:style>
        <p:txBody>
          <a:bodyPr wrap="square" lIns="90000" tIns="46800" rIns="90000" bIns="46800" anchor="ctr">
            <a:noAutofit/>
            <a:scene3d>
              <a:camera prst="orthographicFront"/>
              <a:lightRig rig="threePt" dir="t"/>
            </a:scene3d>
          </a:bodyPr>
          <a:lstStyle/>
          <a:p>
            <a:pPr>
              <a:lnSpc>
                <a:spcPct val="120000"/>
              </a:lnSpc>
            </a:pPr>
            <a:r>
              <a:rPr lang="zh-CN" altLang="en-US" b="1" dirty="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Музыка выполняет ничем не заменимую роль в воспитании ребенка,</a:t>
            </a:r>
            <a:endParaRPr lang="zh-CN" altLang="en-US" b="1" dirty="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pPr>
              <a:lnSpc>
                <a:spcPct val="120000"/>
              </a:lnSpc>
            </a:pPr>
            <a:r>
              <a:rPr lang="zh-CN" altLang="en-US" b="1" dirty="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н</a:t>
            </a:r>
            <a:r>
              <a:rPr lang="ru-RU" altLang="zh-CN" b="1" dirty="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р</a:t>
            </a:r>
            <a:r>
              <a:rPr lang="zh-CN" altLang="en-US" b="1" dirty="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авственно-зстетическом совершенствовании его личности.</a:t>
            </a:r>
            <a:endParaRPr lang="zh-CN" altLang="en-US" b="1" dirty="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p:txBody>
      </p:sp>
      <p:sp>
        <p:nvSpPr>
          <p:cNvPr id="20" name="椭圆 19"/>
          <p:cNvSpPr/>
          <p:nvPr>
            <p:custDataLst>
              <p:tags r:id="rId7"/>
            </p:custDataLst>
          </p:nvPr>
        </p:nvSpPr>
        <p:spPr bwMode="auto">
          <a:xfrm>
            <a:off x="4653915" y="2217420"/>
            <a:ext cx="401955" cy="401955"/>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1</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29" name="椭圆 28"/>
          <p:cNvSpPr/>
          <p:nvPr>
            <p:custDataLst>
              <p:tags r:id="rId8"/>
            </p:custDataLst>
          </p:nvPr>
        </p:nvSpPr>
        <p:spPr bwMode="auto">
          <a:xfrm>
            <a:off x="876935" y="1434465"/>
            <a:ext cx="3703320" cy="3593465"/>
          </a:xfrm>
          <a:prstGeom prst="round2DiagRect">
            <a:avLst/>
          </a:prstGeom>
          <a:noFill/>
          <a:ln w="57150">
            <a:solidFill>
              <a:schemeClr val="bg1">
                <a:lumMod val="65000"/>
              </a:schemeClr>
            </a:solidFill>
            <a:round/>
          </a:ln>
        </p:spPr>
        <p:txBody>
          <a:bodyPr wrap="square" anchor="ctr">
            <a:normAutofit/>
          </a:bodyPr>
          <a:lstStyle/>
          <a:p>
            <a:pPr algn="ctr">
              <a:lnSpc>
                <a:spcPct val="120000"/>
              </a:lnSpc>
            </a:pPr>
            <a:endParaRPr>
              <a:latin typeface="Arial" panose="020B0604020202020204" pitchFamily="34" charset="0"/>
              <a:ea typeface="Microsoft YaHei" panose="020B0503020204020204" charset="-122"/>
              <a:cs typeface="Arial" panose="020B0604020202020204" pitchFamily="34" charset="0"/>
            </a:endParaRPr>
          </a:p>
        </p:txBody>
      </p:sp>
      <p:pic>
        <p:nvPicPr>
          <p:cNvPr id="3" name="Замещающее содержимое 2" descr="музыкант-для-буквы-м-алфавита-акварели-setlearn-профессии-и-смешное-183091723"/>
          <p:cNvPicPr>
            <a:picLocks noChangeAspect="1"/>
          </p:cNvPicPr>
          <p:nvPr>
            <p:ph sz="quarter" idx="13"/>
          </p:nvPr>
        </p:nvPicPr>
        <p:blipFill>
          <a:blip r:embed="rId9"/>
          <a:stretch>
            <a:fillRect/>
          </a:stretch>
        </p:blipFill>
        <p:spPr>
          <a:xfrm>
            <a:off x="1266190" y="1278890"/>
            <a:ext cx="3768090" cy="3740785"/>
          </a:xfrm>
          <a:prstGeom prst="round2DiagRect">
            <a:avLst/>
          </a:prstGeom>
        </p:spPr>
      </p:pic>
    </p:spTree>
    <p:custDataLst>
      <p:tags r:id="rId10"/>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311400" y="400685"/>
            <a:ext cx="7810500" cy="921385"/>
          </a:xfrm>
          <a:noFill/>
          <a:extLst>
            <a:ext uri="{909E8E84-426E-40DD-AFC4-6F175D3DCCD1}">
              <a14:hiddenFill xmlns:a14="http://schemas.microsoft.com/office/drawing/2010/main">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14:hiddenFill>
            </a:ext>
          </a:extLst>
        </p:spPr>
        <p:style>
          <a:lnRef idx="0">
            <a:srgbClr val="FFFFFF"/>
          </a:lnRef>
          <a:fillRef idx="2">
            <a:schemeClr val="accent1"/>
          </a:fillRef>
          <a:effectRef idx="0">
            <a:srgbClr val="FFFFFF"/>
          </a:effectRef>
          <a:fontRef idx="minor">
            <a:schemeClr val="dk1"/>
          </a:fontRef>
        </p:style>
        <p:txBody>
          <a:bodyPr>
            <a:normAutofit fontScale="90000"/>
          </a:bodyPr>
          <a:lstStyle/>
          <a:p>
            <a:r>
              <a:rPr lang="ru-RU" altLang="zh-CN" sz="3200" u="sng" dirty="0">
                <a:solidFill>
                  <a:schemeClr val="accent4">
                    <a:lumMod val="75000"/>
                  </a:schemeClr>
                </a:solidFill>
              </a:rPr>
              <a:t>Ход тренинга</a:t>
            </a:r>
            <a:r>
              <a:rPr lang="ru-RU" altLang="zh-CN" sz="3200" u="sng" dirty="0">
                <a:solidFill>
                  <a:schemeClr val="accent1">
                    <a:lumMod val="50000"/>
                  </a:schemeClr>
                </a:solidFill>
              </a:rPr>
              <a:t>.</a:t>
            </a:r>
            <a:br>
              <a:rPr lang="ru-RU" altLang="zh-CN" sz="3200" u="sng" dirty="0">
                <a:solidFill>
                  <a:schemeClr val="accent1">
                    <a:lumMod val="50000"/>
                  </a:schemeClr>
                </a:solidFill>
              </a:rPr>
            </a:br>
            <a:r>
              <a:rPr lang="ru-RU" altLang="zh-CN" sz="2665" u="sng" dirty="0">
                <a:solidFill>
                  <a:schemeClr val="accent2">
                    <a:lumMod val="75000"/>
                  </a:schemeClr>
                </a:solidFill>
              </a:rPr>
              <a:t>ПРИВЕТСТВИЕ.</a:t>
            </a:r>
            <a:endParaRPr lang="ru-RU" altLang="zh-CN" sz="2665" u="sng" dirty="0">
              <a:solidFill>
                <a:schemeClr val="accent2">
                  <a:lumMod val="75000"/>
                </a:schemeClr>
              </a:solidFill>
            </a:endParaRPr>
          </a:p>
        </p:txBody>
      </p:sp>
      <p:sp>
        <p:nvSpPr>
          <p:cNvPr id="3" name="文本占位符 2"/>
          <p:cNvSpPr>
            <a:spLocks noGrp="1"/>
          </p:cNvSpPr>
          <p:nvPr>
            <p:ph type="body" idx="1"/>
            <p:custDataLst>
              <p:tags r:id="rId2"/>
            </p:custDataLst>
          </p:nvPr>
        </p:nvSpPr>
        <p:spPr>
          <a:xfrm>
            <a:off x="2190750" y="1322070"/>
            <a:ext cx="7810500" cy="2745740"/>
          </a:xfrm>
        </p:spPr>
        <p:txBody>
          <a:bodyPr>
            <a:normAutofit/>
            <a:scene3d>
              <a:camera prst="orthographicFront"/>
              <a:lightRig rig="soft" dir="t">
                <a:rot lat="0" lon="0" rev="15600000"/>
              </a:lightRig>
            </a:scene3d>
            <a:sp3d extrusionH="57150" prstMaterial="softEdge">
              <a:bevelT w="25400" h="38100"/>
            </a:sp3d>
          </a:bodyPr>
          <a:lstStyle/>
          <a:p>
            <a:pPr algn="l"/>
            <a:r>
              <a:rPr lang="ru-RU" altLang="zh-CN" sz="2400" b="1" dirty="0">
                <a:solidFill>
                  <a:srgbClr val="00B0F0"/>
                </a:solidFill>
              </a:rPr>
              <a:t>  </a:t>
            </a:r>
            <a:r>
              <a:rPr lang="ru-RU" altLang="zh-CN" sz="2400" b="1" u="sng" dirty="0">
                <a:solidFill>
                  <a:schemeClr val="accent3"/>
                </a:solidFill>
              </a:rPr>
              <a:t>Цель</a:t>
            </a:r>
            <a:r>
              <a:rPr lang="ru-RU" altLang="zh-CN" sz="2400" dirty="0">
                <a:solidFill>
                  <a:schemeClr val="accent4"/>
                </a:solidFill>
              </a:rPr>
              <a:t>: </a:t>
            </a:r>
            <a:r>
              <a:rPr lang="ru-RU" altLang="zh-CN" sz="2400" dirty="0">
                <a:solidFill>
                  <a:schemeClr val="accent4"/>
                </a:solidFill>
                <a:effectLst/>
                <a:latin typeface="Segoe UI Black" panose="020B0A02040204020203" charset="0"/>
                <a:cs typeface="Segoe UI Black" panose="020B0A02040204020203" charset="0"/>
              </a:rPr>
              <a:t>закрепить в памяти имена участников встречи, развивать доверительные и дружеские отношения между педагогами.</a:t>
            </a:r>
            <a:endParaRPr lang="ru-RU" altLang="zh-CN" sz="2400" dirty="0">
              <a:solidFill>
                <a:schemeClr val="accent4"/>
              </a:solidFill>
              <a:latin typeface="Segoe UI Black" panose="020B0A02040204020203" charset="0"/>
              <a:cs typeface="Segoe UI Black" panose="020B0A02040204020203" charset="0"/>
            </a:endParaRPr>
          </a:p>
          <a:p>
            <a:pPr algn="l"/>
            <a:r>
              <a:rPr lang="ru-RU" altLang="zh-CN" sz="2400" dirty="0">
                <a:solidFill>
                  <a:schemeClr val="accent4"/>
                </a:solidFill>
                <a:latin typeface="Segoe UI Black" panose="020B0A02040204020203" charset="0"/>
                <a:cs typeface="Segoe UI Black" panose="020B0A02040204020203" charset="0"/>
              </a:rPr>
              <a:t> Тренер  бросает мяч педагогу, а тот, поймав мяч, пропевает </a:t>
            </a:r>
            <a:r>
              <a:rPr lang="ru-RU" altLang="zh-CN" sz="2400" dirty="0">
                <a:solidFill>
                  <a:schemeClr val="accent4"/>
                </a:solidFill>
                <a:latin typeface="Segoe UI Black" panose="020B0A02040204020203" charset="0"/>
                <a:cs typeface="Segoe UI Black" panose="020B0A02040204020203" charset="0"/>
              </a:rPr>
              <a:t>свое имя.</a:t>
            </a:r>
            <a:endParaRPr lang="ru-RU" altLang="zh-CN" sz="2400" dirty="0">
              <a:solidFill>
                <a:schemeClr val="accent4"/>
              </a:solidFill>
              <a:latin typeface="Segoe UI Black" panose="020B0A02040204020203" charset="0"/>
              <a:cs typeface="Segoe UI Black" panose="020B0A02040204020203" charset="0"/>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组合 74"/>
          <p:cNvGrpSpPr/>
          <p:nvPr>
            <p:custDataLst>
              <p:tags r:id="rId1"/>
            </p:custDataLst>
          </p:nvPr>
        </p:nvGrpSpPr>
        <p:grpSpPr>
          <a:xfrm>
            <a:off x="291018" y="4761882"/>
            <a:ext cx="5512435" cy="1624965"/>
            <a:chOff x="-185867" y="4293504"/>
            <a:chExt cx="5512435" cy="1624965"/>
          </a:xfrm>
        </p:grpSpPr>
        <p:sp>
          <p:nvSpPr>
            <p:cNvPr id="76" name="Oval 127"/>
            <p:cNvSpPr/>
            <p:nvPr>
              <p:custDataLst>
                <p:tags r:id="rId2"/>
              </p:custDataLst>
            </p:nvPr>
          </p:nvSpPr>
          <p:spPr>
            <a:xfrm>
              <a:off x="-185867" y="5023044"/>
              <a:ext cx="638839" cy="63908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77" name="Freeform 9"/>
            <p:cNvSpPr>
              <a:spLocks noChangeArrowheads="1"/>
            </p:cNvSpPr>
            <p:nvPr>
              <p:custDataLst>
                <p:tags r:id="rId3"/>
              </p:custDataLst>
            </p:nvPr>
          </p:nvSpPr>
          <p:spPr bwMode="auto">
            <a:xfrm>
              <a:off x="1977567" y="4293504"/>
              <a:ext cx="299771" cy="299848"/>
            </a:xfrm>
            <a:custGeom>
              <a:avLst/>
              <a:gdLst>
                <a:gd name="T0" fmla="*/ 212 w 426"/>
                <a:gd name="T1" fmla="*/ 0 h 426"/>
                <a:gd name="T2" fmla="*/ 212 w 426"/>
                <a:gd name="T3" fmla="*/ 0 h 426"/>
                <a:gd name="T4" fmla="*/ 0 w 426"/>
                <a:gd name="T5" fmla="*/ 213 h 426"/>
                <a:gd name="T6" fmla="*/ 212 w 426"/>
                <a:gd name="T7" fmla="*/ 425 h 426"/>
                <a:gd name="T8" fmla="*/ 425 w 426"/>
                <a:gd name="T9" fmla="*/ 213 h 426"/>
                <a:gd name="T10" fmla="*/ 212 w 426"/>
                <a:gd name="T11" fmla="*/ 0 h 426"/>
                <a:gd name="T12" fmla="*/ 229 w 426"/>
                <a:gd name="T13" fmla="*/ 390 h 426"/>
                <a:gd name="T14" fmla="*/ 229 w 426"/>
                <a:gd name="T15" fmla="*/ 390 h 426"/>
                <a:gd name="T16" fmla="*/ 229 w 426"/>
                <a:gd name="T17" fmla="*/ 292 h 426"/>
                <a:gd name="T18" fmla="*/ 194 w 426"/>
                <a:gd name="T19" fmla="*/ 292 h 426"/>
                <a:gd name="T20" fmla="*/ 194 w 426"/>
                <a:gd name="T21" fmla="*/ 390 h 426"/>
                <a:gd name="T22" fmla="*/ 35 w 426"/>
                <a:gd name="T23" fmla="*/ 230 h 426"/>
                <a:gd name="T24" fmla="*/ 132 w 426"/>
                <a:gd name="T25" fmla="*/ 230 h 426"/>
                <a:gd name="T26" fmla="*/ 132 w 426"/>
                <a:gd name="T27" fmla="*/ 195 h 426"/>
                <a:gd name="T28" fmla="*/ 35 w 426"/>
                <a:gd name="T29" fmla="*/ 195 h 426"/>
                <a:gd name="T30" fmla="*/ 194 w 426"/>
                <a:gd name="T31" fmla="*/ 44 h 426"/>
                <a:gd name="T32" fmla="*/ 194 w 426"/>
                <a:gd name="T33" fmla="*/ 142 h 426"/>
                <a:gd name="T34" fmla="*/ 229 w 426"/>
                <a:gd name="T35" fmla="*/ 142 h 426"/>
                <a:gd name="T36" fmla="*/ 229 w 426"/>
                <a:gd name="T37" fmla="*/ 44 h 426"/>
                <a:gd name="T38" fmla="*/ 380 w 426"/>
                <a:gd name="T39" fmla="*/ 195 h 426"/>
                <a:gd name="T40" fmla="*/ 292 w 426"/>
                <a:gd name="T41" fmla="*/ 195 h 426"/>
                <a:gd name="T42" fmla="*/ 292 w 426"/>
                <a:gd name="T43" fmla="*/ 230 h 426"/>
                <a:gd name="T44" fmla="*/ 380 w 426"/>
                <a:gd name="T45" fmla="*/ 230 h 426"/>
                <a:gd name="T46" fmla="*/ 229 w 426"/>
                <a:gd name="T47" fmla="*/ 39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 h="426">
                  <a:moveTo>
                    <a:pt x="212" y="0"/>
                  </a:moveTo>
                  <a:lnTo>
                    <a:pt x="212" y="0"/>
                  </a:lnTo>
                  <a:cubicBezTo>
                    <a:pt x="97" y="0"/>
                    <a:pt x="0" y="97"/>
                    <a:pt x="0" y="213"/>
                  </a:cubicBezTo>
                  <a:cubicBezTo>
                    <a:pt x="0" y="336"/>
                    <a:pt x="97" y="425"/>
                    <a:pt x="212" y="425"/>
                  </a:cubicBezTo>
                  <a:cubicBezTo>
                    <a:pt x="327" y="425"/>
                    <a:pt x="425" y="336"/>
                    <a:pt x="425" y="213"/>
                  </a:cubicBezTo>
                  <a:cubicBezTo>
                    <a:pt x="425" y="97"/>
                    <a:pt x="327" y="0"/>
                    <a:pt x="212" y="0"/>
                  </a:cubicBezTo>
                  <a:close/>
                  <a:moveTo>
                    <a:pt x="229" y="390"/>
                  </a:moveTo>
                  <a:lnTo>
                    <a:pt x="229" y="390"/>
                  </a:lnTo>
                  <a:cubicBezTo>
                    <a:pt x="229" y="292"/>
                    <a:pt x="229" y="292"/>
                    <a:pt x="229" y="292"/>
                  </a:cubicBezTo>
                  <a:cubicBezTo>
                    <a:pt x="194" y="292"/>
                    <a:pt x="194" y="292"/>
                    <a:pt x="194" y="292"/>
                  </a:cubicBezTo>
                  <a:cubicBezTo>
                    <a:pt x="194" y="390"/>
                    <a:pt x="194" y="390"/>
                    <a:pt x="194" y="390"/>
                  </a:cubicBezTo>
                  <a:cubicBezTo>
                    <a:pt x="114" y="380"/>
                    <a:pt x="44" y="310"/>
                    <a:pt x="35" y="230"/>
                  </a:cubicBezTo>
                  <a:cubicBezTo>
                    <a:pt x="132" y="230"/>
                    <a:pt x="132" y="230"/>
                    <a:pt x="132" y="230"/>
                  </a:cubicBezTo>
                  <a:cubicBezTo>
                    <a:pt x="132" y="195"/>
                    <a:pt x="132" y="195"/>
                    <a:pt x="132" y="195"/>
                  </a:cubicBezTo>
                  <a:cubicBezTo>
                    <a:pt x="35" y="195"/>
                    <a:pt x="35" y="195"/>
                    <a:pt x="35" y="195"/>
                  </a:cubicBezTo>
                  <a:cubicBezTo>
                    <a:pt x="44" y="115"/>
                    <a:pt x="114" y="53"/>
                    <a:pt x="194" y="44"/>
                  </a:cubicBezTo>
                  <a:cubicBezTo>
                    <a:pt x="194" y="142"/>
                    <a:pt x="194" y="142"/>
                    <a:pt x="194" y="142"/>
                  </a:cubicBezTo>
                  <a:cubicBezTo>
                    <a:pt x="229" y="142"/>
                    <a:pt x="229" y="142"/>
                    <a:pt x="229" y="142"/>
                  </a:cubicBezTo>
                  <a:cubicBezTo>
                    <a:pt x="229" y="44"/>
                    <a:pt x="229" y="44"/>
                    <a:pt x="229" y="44"/>
                  </a:cubicBezTo>
                  <a:cubicBezTo>
                    <a:pt x="310" y="53"/>
                    <a:pt x="380" y="115"/>
                    <a:pt x="380" y="195"/>
                  </a:cubicBezTo>
                  <a:cubicBezTo>
                    <a:pt x="292" y="195"/>
                    <a:pt x="292" y="195"/>
                    <a:pt x="292" y="195"/>
                  </a:cubicBezTo>
                  <a:cubicBezTo>
                    <a:pt x="292" y="230"/>
                    <a:pt x="292" y="230"/>
                    <a:pt x="292" y="230"/>
                  </a:cubicBezTo>
                  <a:cubicBezTo>
                    <a:pt x="380" y="230"/>
                    <a:pt x="380" y="230"/>
                    <a:pt x="380" y="230"/>
                  </a:cubicBezTo>
                  <a:cubicBezTo>
                    <a:pt x="380" y="310"/>
                    <a:pt x="310" y="380"/>
                    <a:pt x="229" y="390"/>
                  </a:cubicBez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78" name="TextBox 86"/>
            <p:cNvSpPr txBox="1"/>
            <p:nvPr>
              <p:custDataLst>
                <p:tags r:id="rId4"/>
              </p:custDataLst>
            </p:nvPr>
          </p:nvSpPr>
          <p:spPr>
            <a:xfrm>
              <a:off x="713293" y="4592589"/>
              <a:ext cx="4613275" cy="1325880"/>
            </a:xfrm>
            <a:prstGeom prst="rect">
              <a:avLst/>
            </a:prstGeom>
            <a:noFill/>
          </p:spPr>
          <p:txBody>
            <a:bodyPr vert="horz" wrap="square" lIns="90000" tIns="46800" rIns="90000" bIns="46800" rtlCol="0" anchor="ctr" anchorCtr="0">
              <a:normAutofit/>
            </a:bodyPr>
            <a:lstStyle/>
            <a:p>
              <a:pPr>
                <a:lnSpc>
                  <a:spcPts val="1800"/>
                </a:lnSpc>
              </a:pPr>
              <a:r>
                <a:rPr lang="da-DK" altLang="zh-CN" sz="2000">
                  <a:solidFill>
                    <a:srgbClr val="FF0000"/>
                  </a:solidFill>
                  <a:highlight>
                    <a:srgbClr val="FFFF00"/>
                  </a:highlight>
                  <a:latin typeface="Arial" panose="020B0604020202020204" pitchFamily="34" charset="0"/>
                  <a:ea typeface="Microsoft YaHei" panose="020B0503020204020204" charset="-122"/>
                  <a:cs typeface="Arial" panose="020B0604020202020204" pitchFamily="34" charset="0"/>
                  <a:sym typeface="+mn-ea"/>
                </a:rPr>
                <a:t>В конце пес</a:t>
              </a:r>
              <a:r>
                <a:rPr lang="ru-RU" altLang="da-DK" sz="2000">
                  <a:solidFill>
                    <a:srgbClr val="FF0000"/>
                  </a:solidFill>
                  <a:highlight>
                    <a:srgbClr val="FFFF00"/>
                  </a:highlight>
                  <a:latin typeface="Arial" panose="020B0604020202020204" pitchFamily="34" charset="0"/>
                  <a:ea typeface="Microsoft YaHei" panose="020B0503020204020204" charset="-122"/>
                  <a:cs typeface="Arial" panose="020B0604020202020204" pitchFamily="34" charset="0"/>
                  <a:sym typeface="+mn-ea"/>
                </a:rPr>
                <a:t>ни,</a:t>
              </a:r>
              <a:r>
                <a:rPr lang="da-DK" altLang="zh-CN" sz="2000">
                  <a:solidFill>
                    <a:srgbClr val="FF0000"/>
                  </a:solidFill>
                  <a:highlight>
                    <a:srgbClr val="FFFF00"/>
                  </a:highlight>
                  <a:latin typeface="Arial" panose="020B0604020202020204" pitchFamily="34" charset="0"/>
                  <a:ea typeface="Microsoft YaHei" panose="020B0503020204020204" charset="-122"/>
                  <a:cs typeface="Arial" panose="020B0604020202020204" pitchFamily="34" charset="0"/>
                  <a:sym typeface="+mn-ea"/>
                </a:rPr>
                <a:t> педагоги под музыку подходят к солисту и гладят его по спине.</a:t>
              </a:r>
              <a:endParaRPr lang="da-DK" altLang="zh-CN" sz="2000">
                <a:solidFill>
                  <a:srgbClr val="FF0000"/>
                </a:solidFill>
                <a:highlight>
                  <a:srgbClr val="FFFF00"/>
                </a:highlight>
                <a:latin typeface="Arial" panose="020B0604020202020204" pitchFamily="34" charset="0"/>
                <a:ea typeface="Microsoft YaHei" panose="020B0503020204020204" charset="-122"/>
                <a:cs typeface="Arial" panose="020B0604020202020204" pitchFamily="34" charset="0"/>
                <a:sym typeface="+mn-ea"/>
              </a:endParaRPr>
            </a:p>
          </p:txBody>
        </p:sp>
      </p:grpSp>
      <p:grpSp>
        <p:nvGrpSpPr>
          <p:cNvPr id="85" name="组合 84"/>
          <p:cNvGrpSpPr/>
          <p:nvPr>
            <p:custDataLst>
              <p:tags r:id="rId5"/>
            </p:custDataLst>
          </p:nvPr>
        </p:nvGrpSpPr>
        <p:grpSpPr>
          <a:xfrm>
            <a:off x="164189" y="1634490"/>
            <a:ext cx="5633108" cy="2929255"/>
            <a:chOff x="293712" y="1121279"/>
            <a:chExt cx="6572212" cy="2929255"/>
          </a:xfrm>
        </p:grpSpPr>
        <p:sp>
          <p:nvSpPr>
            <p:cNvPr id="86" name="Oval 125"/>
            <p:cNvSpPr/>
            <p:nvPr>
              <p:custDataLst>
                <p:tags r:id="rId6"/>
              </p:custDataLst>
            </p:nvPr>
          </p:nvSpPr>
          <p:spPr>
            <a:xfrm>
              <a:off x="293712" y="2541139"/>
              <a:ext cx="691965" cy="63881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87" name="Freeform 133"/>
            <p:cNvSpPr>
              <a:spLocks noChangeArrowheads="1"/>
            </p:cNvSpPr>
            <p:nvPr>
              <p:custDataLst>
                <p:tags r:id="rId7"/>
              </p:custDataLst>
            </p:nvPr>
          </p:nvSpPr>
          <p:spPr bwMode="auto">
            <a:xfrm>
              <a:off x="2880352" y="2104823"/>
              <a:ext cx="349319" cy="334543"/>
            </a:xfrm>
            <a:custGeom>
              <a:avLst/>
              <a:gdLst>
                <a:gd name="T0" fmla="*/ 425 w 497"/>
                <a:gd name="T1" fmla="*/ 160 h 480"/>
                <a:gd name="T2" fmla="*/ 425 w 497"/>
                <a:gd name="T3" fmla="*/ 160 h 480"/>
                <a:gd name="T4" fmla="*/ 372 w 497"/>
                <a:gd name="T5" fmla="*/ 18 h 480"/>
                <a:gd name="T6" fmla="*/ 346 w 497"/>
                <a:gd name="T7" fmla="*/ 9 h 480"/>
                <a:gd name="T8" fmla="*/ 9 w 497"/>
                <a:gd name="T9" fmla="*/ 134 h 480"/>
                <a:gd name="T10" fmla="*/ 0 w 497"/>
                <a:gd name="T11" fmla="*/ 160 h 480"/>
                <a:gd name="T12" fmla="*/ 53 w 497"/>
                <a:gd name="T13" fmla="*/ 302 h 480"/>
                <a:gd name="T14" fmla="*/ 53 w 497"/>
                <a:gd name="T15" fmla="*/ 222 h 480"/>
                <a:gd name="T16" fmla="*/ 115 w 497"/>
                <a:gd name="T17" fmla="*/ 160 h 480"/>
                <a:gd name="T18" fmla="*/ 203 w 497"/>
                <a:gd name="T19" fmla="*/ 160 h 480"/>
                <a:gd name="T20" fmla="*/ 309 w 497"/>
                <a:gd name="T21" fmla="*/ 89 h 480"/>
                <a:gd name="T22" fmla="*/ 372 w 497"/>
                <a:gd name="T23" fmla="*/ 160 h 480"/>
                <a:gd name="T24" fmla="*/ 425 w 497"/>
                <a:gd name="T25" fmla="*/ 160 h 480"/>
                <a:gd name="T26" fmla="*/ 478 w 497"/>
                <a:gd name="T27" fmla="*/ 204 h 480"/>
                <a:gd name="T28" fmla="*/ 478 w 497"/>
                <a:gd name="T29" fmla="*/ 204 h 480"/>
                <a:gd name="T30" fmla="*/ 115 w 497"/>
                <a:gd name="T31" fmla="*/ 204 h 480"/>
                <a:gd name="T32" fmla="*/ 97 w 497"/>
                <a:gd name="T33" fmla="*/ 222 h 480"/>
                <a:gd name="T34" fmla="*/ 97 w 497"/>
                <a:gd name="T35" fmla="*/ 462 h 480"/>
                <a:gd name="T36" fmla="*/ 115 w 497"/>
                <a:gd name="T37" fmla="*/ 479 h 480"/>
                <a:gd name="T38" fmla="*/ 478 w 497"/>
                <a:gd name="T39" fmla="*/ 479 h 480"/>
                <a:gd name="T40" fmla="*/ 496 w 497"/>
                <a:gd name="T41" fmla="*/ 462 h 480"/>
                <a:gd name="T42" fmla="*/ 496 w 497"/>
                <a:gd name="T43" fmla="*/ 222 h 480"/>
                <a:gd name="T44" fmla="*/ 478 w 497"/>
                <a:gd name="T45" fmla="*/ 204 h 480"/>
                <a:gd name="T46" fmla="*/ 452 w 497"/>
                <a:gd name="T47" fmla="*/ 426 h 480"/>
                <a:gd name="T48" fmla="*/ 452 w 497"/>
                <a:gd name="T49" fmla="*/ 426 h 480"/>
                <a:gd name="T50" fmla="*/ 150 w 497"/>
                <a:gd name="T51" fmla="*/ 426 h 480"/>
                <a:gd name="T52" fmla="*/ 150 w 497"/>
                <a:gd name="T53" fmla="*/ 391 h 480"/>
                <a:gd name="T54" fmla="*/ 195 w 497"/>
                <a:gd name="T55" fmla="*/ 275 h 480"/>
                <a:gd name="T56" fmla="*/ 265 w 497"/>
                <a:gd name="T57" fmla="*/ 364 h 480"/>
                <a:gd name="T58" fmla="*/ 328 w 497"/>
                <a:gd name="T59" fmla="*/ 302 h 480"/>
                <a:gd name="T60" fmla="*/ 416 w 497"/>
                <a:gd name="T61" fmla="*/ 266 h 480"/>
                <a:gd name="T62" fmla="*/ 452 w 497"/>
                <a:gd name="T63" fmla="*/ 347 h 480"/>
                <a:gd name="T64" fmla="*/ 452 w 497"/>
                <a:gd name="T65" fmla="*/ 4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7" h="480">
                  <a:moveTo>
                    <a:pt x="425" y="160"/>
                  </a:moveTo>
                  <a:lnTo>
                    <a:pt x="425" y="160"/>
                  </a:lnTo>
                  <a:cubicBezTo>
                    <a:pt x="372" y="18"/>
                    <a:pt x="372" y="18"/>
                    <a:pt x="372" y="18"/>
                  </a:cubicBezTo>
                  <a:cubicBezTo>
                    <a:pt x="372" y="9"/>
                    <a:pt x="354" y="0"/>
                    <a:pt x="346" y="9"/>
                  </a:cubicBezTo>
                  <a:cubicBezTo>
                    <a:pt x="9" y="134"/>
                    <a:pt x="9" y="134"/>
                    <a:pt x="9" y="134"/>
                  </a:cubicBezTo>
                  <a:cubicBezTo>
                    <a:pt x="0" y="134"/>
                    <a:pt x="0" y="143"/>
                    <a:pt x="0" y="160"/>
                  </a:cubicBezTo>
                  <a:cubicBezTo>
                    <a:pt x="53" y="302"/>
                    <a:pt x="53" y="302"/>
                    <a:pt x="53" y="302"/>
                  </a:cubicBezTo>
                  <a:cubicBezTo>
                    <a:pt x="53" y="222"/>
                    <a:pt x="53" y="222"/>
                    <a:pt x="53" y="222"/>
                  </a:cubicBezTo>
                  <a:cubicBezTo>
                    <a:pt x="53" y="187"/>
                    <a:pt x="80" y="160"/>
                    <a:pt x="115" y="160"/>
                  </a:cubicBezTo>
                  <a:cubicBezTo>
                    <a:pt x="203" y="160"/>
                    <a:pt x="203" y="160"/>
                    <a:pt x="203" y="160"/>
                  </a:cubicBezTo>
                  <a:cubicBezTo>
                    <a:pt x="309" y="89"/>
                    <a:pt x="309" y="89"/>
                    <a:pt x="309" y="89"/>
                  </a:cubicBezTo>
                  <a:cubicBezTo>
                    <a:pt x="372" y="160"/>
                    <a:pt x="372" y="160"/>
                    <a:pt x="372" y="160"/>
                  </a:cubicBezTo>
                  <a:lnTo>
                    <a:pt x="425" y="160"/>
                  </a:lnTo>
                  <a:close/>
                  <a:moveTo>
                    <a:pt x="478" y="204"/>
                  </a:moveTo>
                  <a:lnTo>
                    <a:pt x="478" y="204"/>
                  </a:lnTo>
                  <a:cubicBezTo>
                    <a:pt x="115" y="204"/>
                    <a:pt x="115" y="204"/>
                    <a:pt x="115" y="204"/>
                  </a:cubicBezTo>
                  <a:cubicBezTo>
                    <a:pt x="106" y="204"/>
                    <a:pt x="97" y="213"/>
                    <a:pt x="97" y="222"/>
                  </a:cubicBezTo>
                  <a:cubicBezTo>
                    <a:pt x="97" y="462"/>
                    <a:pt x="97" y="462"/>
                    <a:pt x="97" y="462"/>
                  </a:cubicBezTo>
                  <a:cubicBezTo>
                    <a:pt x="97" y="470"/>
                    <a:pt x="106" y="479"/>
                    <a:pt x="115" y="479"/>
                  </a:cubicBezTo>
                  <a:cubicBezTo>
                    <a:pt x="478" y="479"/>
                    <a:pt x="478" y="479"/>
                    <a:pt x="478" y="479"/>
                  </a:cubicBezTo>
                  <a:cubicBezTo>
                    <a:pt x="487" y="479"/>
                    <a:pt x="496" y="470"/>
                    <a:pt x="496" y="462"/>
                  </a:cubicBezTo>
                  <a:cubicBezTo>
                    <a:pt x="496" y="222"/>
                    <a:pt x="496" y="222"/>
                    <a:pt x="496" y="222"/>
                  </a:cubicBezTo>
                  <a:cubicBezTo>
                    <a:pt x="496" y="213"/>
                    <a:pt x="487" y="204"/>
                    <a:pt x="478" y="204"/>
                  </a:cubicBezTo>
                  <a:close/>
                  <a:moveTo>
                    <a:pt x="452" y="426"/>
                  </a:moveTo>
                  <a:lnTo>
                    <a:pt x="452" y="426"/>
                  </a:lnTo>
                  <a:cubicBezTo>
                    <a:pt x="150" y="426"/>
                    <a:pt x="150" y="426"/>
                    <a:pt x="150" y="426"/>
                  </a:cubicBezTo>
                  <a:cubicBezTo>
                    <a:pt x="150" y="391"/>
                    <a:pt x="150" y="391"/>
                    <a:pt x="150" y="391"/>
                  </a:cubicBezTo>
                  <a:cubicBezTo>
                    <a:pt x="195" y="275"/>
                    <a:pt x="195" y="275"/>
                    <a:pt x="195" y="275"/>
                  </a:cubicBezTo>
                  <a:cubicBezTo>
                    <a:pt x="265" y="364"/>
                    <a:pt x="265" y="364"/>
                    <a:pt x="265" y="364"/>
                  </a:cubicBezTo>
                  <a:cubicBezTo>
                    <a:pt x="328" y="302"/>
                    <a:pt x="328" y="302"/>
                    <a:pt x="328" y="302"/>
                  </a:cubicBezTo>
                  <a:cubicBezTo>
                    <a:pt x="416" y="266"/>
                    <a:pt x="416" y="266"/>
                    <a:pt x="416" y="266"/>
                  </a:cubicBezTo>
                  <a:cubicBezTo>
                    <a:pt x="452" y="347"/>
                    <a:pt x="452" y="347"/>
                    <a:pt x="452" y="347"/>
                  </a:cubicBezTo>
                  <a:lnTo>
                    <a:pt x="452" y="426"/>
                  </a:ln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88" name="TextBox 86"/>
            <p:cNvSpPr txBox="1"/>
            <p:nvPr>
              <p:custDataLst>
                <p:tags r:id="rId8"/>
              </p:custDataLst>
            </p:nvPr>
          </p:nvSpPr>
          <p:spPr>
            <a:xfrm>
              <a:off x="1490308" y="2390644"/>
              <a:ext cx="5331241" cy="1659890"/>
            </a:xfrm>
            <a:prstGeom prst="rect">
              <a:avLst/>
            </a:prstGeom>
            <a:noFill/>
          </p:spPr>
          <p:txBody>
            <a:bodyPr vert="horz" wrap="square" lIns="90000" tIns="46800" rIns="90000" bIns="46800" rtlCol="0" anchor="ctr" anchorCtr="0">
              <a:normAutofit/>
            </a:bodyPr>
            <a:lstStyle/>
            <a:p>
              <a:pPr>
                <a:lnSpc>
                  <a:spcPts val="1800"/>
                </a:lnSpc>
              </a:pPr>
              <a:r>
                <a:rPr lang="en-US" altLang="zh-CN">
                  <a:latin typeface="Arial" panose="020B0604020202020204" pitchFamily="34" charset="0"/>
                  <a:ea typeface="Microsoft YaHei" panose="020B0503020204020204" charset="-122"/>
                  <a:cs typeface="Arial" panose="020B0604020202020204" pitchFamily="34" charset="0"/>
                </a:rPr>
                <a:t>.</a:t>
              </a:r>
              <a:r>
                <a:rPr lang="en-US" altLang="zh-CN" sz="2855">
                  <a:solidFill>
                    <a:srgbClr val="FF0000"/>
                  </a:solidFill>
                  <a:latin typeface="Arial" panose="020B0604020202020204" pitchFamily="34" charset="0"/>
                  <a:ea typeface="Microsoft YaHei" panose="020B0503020204020204" charset="-122"/>
                  <a:cs typeface="Arial" panose="020B0604020202020204" pitchFamily="34" charset="0"/>
                </a:rPr>
                <a:t> </a:t>
              </a:r>
              <a:r>
                <a:rPr lang="en-US" altLang="zh-CN" sz="2400" b="1">
                  <a:solidFill>
                    <a:srgbClr val="FF0000"/>
                  </a:solidFill>
                  <a:latin typeface="Arial" panose="020B0604020202020204" pitchFamily="34" charset="0"/>
                  <a:ea typeface="Microsoft YaHei" panose="020B0503020204020204" charset="-122"/>
                  <a:cs typeface="Arial" panose="020B0604020202020204" pitchFamily="34" charset="0"/>
                </a:rPr>
                <a:t>Цель:</a:t>
              </a:r>
              <a:r>
                <a:rPr lang="en-US" altLang="zh-CN" sz="2400" b="1">
                  <a:latin typeface="Arial" panose="020B0604020202020204" pitchFamily="34" charset="0"/>
                  <a:ea typeface="Microsoft YaHei" panose="020B0503020204020204" charset="-122"/>
                  <a:cs typeface="Arial" panose="020B0604020202020204" pitchFamily="34" charset="0"/>
                </a:rPr>
                <a:t>п</a:t>
              </a:r>
              <a:r>
                <a:rPr lang="en-US" altLang="zh-CN" sz="2400" b="1">
                  <a:solidFill>
                    <a:schemeClr val="accent6">
                      <a:lumMod val="75000"/>
                    </a:schemeClr>
                  </a:solidFill>
                  <a:latin typeface="Arial" panose="020B0604020202020204" pitchFamily="34" charset="0"/>
                  <a:ea typeface="Microsoft YaHei" panose="020B0503020204020204" charset="-122"/>
                  <a:cs typeface="Arial" panose="020B0604020202020204" pitchFamily="34" charset="0"/>
                </a:rPr>
                <a:t>овышать самооценку, уверенность в себе, стойкость при неудачах, развивать</a:t>
              </a:r>
              <a:r>
                <a:rPr lang="en-US" altLang="zh-CN" sz="2400" b="1">
                  <a:solidFill>
                    <a:srgbClr val="FF0000"/>
                  </a:solidFill>
                  <a:latin typeface="Arial" panose="020B0604020202020204" pitchFamily="34" charset="0"/>
                  <a:ea typeface="Microsoft YaHei" panose="020B0503020204020204" charset="-122"/>
                  <a:cs typeface="Arial" panose="020B0604020202020204" pitchFamily="34" charset="0"/>
                  <a:sym typeface="+mn-ea"/>
                </a:rPr>
                <a:t> </a:t>
              </a:r>
              <a:r>
                <a:rPr lang="en-US" altLang="zh-CN" sz="2400" b="1">
                  <a:solidFill>
                    <a:schemeClr val="accent6">
                      <a:lumMod val="75000"/>
                    </a:schemeClr>
                  </a:solidFill>
                  <a:latin typeface="Arial" panose="020B0604020202020204" pitchFamily="34" charset="0"/>
                  <a:ea typeface="Microsoft YaHei" panose="020B0503020204020204" charset="-122"/>
                  <a:cs typeface="Arial" panose="020B0604020202020204" pitchFamily="34" charset="0"/>
                </a:rPr>
                <a:t> чувство коллективизма.</a:t>
              </a:r>
              <a:endParaRPr lang="en-US" altLang="zh-CN" sz="2400" b="1">
                <a:solidFill>
                  <a:schemeClr val="accent6">
                    <a:lumMod val="75000"/>
                  </a:schemeClr>
                </a:solidFill>
                <a:latin typeface="Arial" panose="020B0604020202020204" pitchFamily="34" charset="0"/>
                <a:ea typeface="Microsoft YaHei" panose="020B0503020204020204" charset="-122"/>
                <a:cs typeface="Arial" panose="020B0604020202020204" pitchFamily="34" charset="0"/>
              </a:endParaRPr>
            </a:p>
          </p:txBody>
        </p:sp>
        <p:sp>
          <p:nvSpPr>
            <p:cNvPr id="89" name="文本框 88"/>
            <p:cNvSpPr txBox="1"/>
            <p:nvPr>
              <p:custDataLst>
                <p:tags r:id="rId9"/>
              </p:custDataLst>
            </p:nvPr>
          </p:nvSpPr>
          <p:spPr>
            <a:xfrm>
              <a:off x="1935784" y="1121279"/>
              <a:ext cx="4930140" cy="463550"/>
            </a:xfrm>
            <a:prstGeom prst="rect">
              <a:avLst/>
            </a:prstGeom>
            <a:noFill/>
            <a:ln>
              <a:noFill/>
            </a:ln>
          </p:spPr>
          <p:txBody>
            <a:bodyPr vert="horz" wrap="square" lIns="90000" tIns="46800" rIns="90000" bIns="46800" anchor="ctr">
              <a:no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sz="1700">
                  <a:cs typeface="Arial" panose="020B0604020202020204" pitchFamily="34" charset="0"/>
                </a:rPr>
                <a:t> </a:t>
              </a:r>
              <a:r>
                <a:rPr lang="en-US" altLang="zh-CN" b="1">
                  <a:cs typeface="Arial" panose="020B0604020202020204" pitchFamily="34" charset="0"/>
                </a:rPr>
                <a:t> </a:t>
              </a:r>
              <a:r>
                <a:rPr lang="en-US" altLang="zh-CN" sz="1800" b="1">
                  <a:cs typeface="Arial" panose="020B0604020202020204" pitchFamily="34" charset="0"/>
                </a:rPr>
                <a:t>(формула музыкального самовнушения</a:t>
              </a:r>
              <a:r>
                <a:rPr lang="ru-RU" altLang="en-US" sz="1800" b="1">
                  <a:cs typeface="Arial" panose="020B0604020202020204" pitchFamily="34" charset="0"/>
                </a:rPr>
                <a:t>. музыка песни «Добрый жук» </a:t>
              </a:r>
              <a:r>
                <a:rPr lang="en-US" altLang="zh-CN" sz="1800" b="1">
                  <a:cs typeface="Arial" panose="020B0604020202020204" pitchFamily="34" charset="0"/>
                </a:rPr>
                <a:t>).</a:t>
              </a:r>
              <a:r>
                <a:rPr lang="en-US" altLang="zh-CN" sz="1700">
                  <a:cs typeface="Arial" panose="020B0604020202020204" pitchFamily="34" charset="0"/>
                </a:rPr>
                <a:t> </a:t>
              </a:r>
              <a:r>
                <a:rPr lang="ru-RU" altLang="en-US" sz="1700">
                  <a:cs typeface="Arial" panose="020B0604020202020204" pitchFamily="34" charset="0"/>
                </a:rPr>
                <a:t> </a:t>
              </a:r>
              <a:endParaRPr lang="ru-RU" altLang="en-US" sz="1700">
                <a:cs typeface="Arial" panose="020B0604020202020204" pitchFamily="34" charset="0"/>
              </a:endParaRPr>
            </a:p>
          </p:txBody>
        </p:sp>
      </p:grpSp>
      <p:sp>
        <p:nvSpPr>
          <p:cNvPr id="92" name="文本框 91"/>
          <p:cNvSpPr txBox="1"/>
          <p:nvPr>
            <p:custDataLst>
              <p:tags r:id="rId10"/>
            </p:custDataLst>
          </p:nvPr>
        </p:nvSpPr>
        <p:spPr>
          <a:xfrm>
            <a:off x="6256655" y="1167765"/>
            <a:ext cx="5509260" cy="5367020"/>
          </a:xfrm>
          <a:prstGeom prst="rect">
            <a:avLst/>
          </a:prstGeom>
          <a:noFill/>
          <a:ln>
            <a:noFill/>
          </a:ln>
        </p:spPr>
        <p:txBody>
          <a:bodyPr vert="horz" wrap="square" lIns="90000" tIns="46800" rIns="90000" bIns="46800" anchor="t" anchorCtr="0">
            <a:noAutofit/>
          </a:bodyPr>
          <a:lstStyle>
            <a:defPPr>
              <a:defRPr lang="zh-CN"/>
            </a:defPPr>
            <a:lvl1pPr algn="ctr"/>
          </a:lstStyle>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Педагоги стоят в кругу, в середине круга – солист (педагог). Гладя себя, он поет:</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я, я – хороший.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я, я – спокойный.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я, я – здоровый.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И веселый я!</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Остальные педагоги держатся за руки. Следующий куплет поют все педагоги, а солист молчит.</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Ты, ты, ты – хороший.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Ты, ты, ты – спокойный.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Ты, ты, ты – здоровый.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И веселый ты!</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И так далее (по очереди)</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я, я – очень добрый.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я, я – очень нежный.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я, я – самый лучший.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Я просто чудо!</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Ты, ты, ты – очень добрый.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 ты, ты – очень нежный.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Ты, ты, ты – самый лучший.</a:t>
            </a:r>
            <a:endPar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sym typeface="+mn-ea"/>
              </a:rPr>
              <a:t>Ты просто чудо!</a:t>
            </a:r>
            <a:r>
              <a:rPr lang="ru-RU" altLang="da-DK"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sym typeface="+mn-ea"/>
              </a:rPr>
              <a:t> </a:t>
            </a:r>
            <a:r>
              <a:rPr lang="da-DK" altLang="zh-CN"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sym typeface="+mn-ea"/>
              </a:rPr>
              <a:t>Ты</a:t>
            </a:r>
            <a:r>
              <a:rPr lang="ru-RU"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sym typeface="+mn-ea"/>
              </a:rPr>
              <a:t>.</a:t>
            </a:r>
            <a:endParaRPr lang="ru-RU" altLang="en-US" sz="1700">
              <a:solidFill>
                <a:schemeClr val="tx1"/>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endParaRPr>
          </a:p>
          <a:p>
            <a:endParaRPr lang="da-DK" altLang="zh-CN" sz="1700">
              <a:latin typeface="Arial" panose="020B0604020202020204" pitchFamily="34" charset="0"/>
              <a:ea typeface="Microsoft YaHei" panose="020B0503020204020204" charset="-122"/>
              <a:cs typeface="Arial" panose="020B0604020202020204" pitchFamily="34" charset="0"/>
            </a:endParaRPr>
          </a:p>
          <a:p>
            <a:endParaRPr lang="da-DK" altLang="zh-CN" sz="1500">
              <a:latin typeface="Arial" panose="020B0604020202020204" pitchFamily="34" charset="0"/>
              <a:ea typeface="Microsoft YaHei" panose="020B0503020204020204" charset="-122"/>
              <a:cs typeface="Arial" panose="020B0604020202020204" pitchFamily="34" charset="0"/>
            </a:endParaRPr>
          </a:p>
        </p:txBody>
      </p:sp>
      <p:sp>
        <p:nvSpPr>
          <p:cNvPr id="93" name="文本框 92"/>
          <p:cNvSpPr txBox="1"/>
          <p:nvPr>
            <p:custDataLst>
              <p:tags r:id="rId11"/>
            </p:custDataLst>
          </p:nvPr>
        </p:nvSpPr>
        <p:spPr>
          <a:xfrm>
            <a:off x="1411605" y="255270"/>
            <a:ext cx="9596120" cy="911860"/>
          </a:xfrm>
          <a:prstGeom prst="rect">
            <a:avLst/>
          </a:prstGeom>
          <a:noFill/>
          <a:ln>
            <a:noFill/>
          </a:ln>
        </p:spPr>
        <p:txBody>
          <a:bodyPr vert="horz" wrap="square" lIns="90000" tIns="46800" rIns="90000" bIns="46800" anchor="ctr">
            <a:noAutofit/>
          </a:bodyPr>
          <a:lstStyle>
            <a:defPPr>
              <a:defRPr lang="zh-CN"/>
            </a:defPPr>
            <a:lvl1pPr algn="ctr">
              <a:lnSpc>
                <a:spcPct val="120000"/>
              </a:lnSpc>
              <a:defRPr sz="2900" b="1">
                <a:solidFill>
                  <a:schemeClr val="tx2"/>
                </a:solidFill>
                <a:latin typeface="Arial" panose="020B0604020202020204" pitchFamily="34" charset="0"/>
                <a:ea typeface="Microsoft YaHei" panose="020B0503020204020204" charset="-122"/>
                <a:cs typeface="Lato Regular"/>
              </a:defRPr>
            </a:lvl1pPr>
          </a:lstStyle>
          <a:p>
            <a:r>
              <a:rPr lang="ru-RU" altLang="en-US" sz="2400">
                <a:highlight>
                  <a:srgbClr val="FF00FF"/>
                </a:highlight>
                <a:cs typeface="Arial" panose="020B0604020202020204" pitchFamily="34" charset="0"/>
              </a:rPr>
              <a:t>   </a:t>
            </a:r>
            <a:r>
              <a:rPr lang="en-US" altLang="zh-CN" sz="2400">
                <a:highlight>
                  <a:srgbClr val="FF00FF"/>
                </a:highlight>
                <a:cs typeface="Arial" panose="020B0604020202020204" pitchFamily="34" charset="0"/>
              </a:rPr>
              <a:t>Игра-исполнение жизнеутверждающей песни-формулы</a:t>
            </a:r>
            <a:endParaRPr lang="en-US" altLang="zh-CN" sz="2400">
              <a:highlight>
                <a:srgbClr val="FF00FF"/>
              </a:highlight>
              <a:cs typeface="Arial" panose="020B0604020202020204" pitchFamily="34" charset="0"/>
            </a:endParaRPr>
          </a:p>
          <a:p>
            <a:r>
              <a:rPr lang="en-US" altLang="zh-CN" sz="2400">
                <a:highlight>
                  <a:srgbClr val="FF00FF"/>
                </a:highlight>
                <a:cs typeface="Arial" panose="020B0604020202020204" pitchFamily="34" charset="0"/>
              </a:rPr>
              <a:t> «Я, я, я – хороший</a:t>
            </a:r>
            <a:r>
              <a:rPr lang="ru-RU" altLang="en-US" sz="2000">
                <a:highlight>
                  <a:srgbClr val="FF00FF"/>
                </a:highlight>
                <a:cs typeface="Arial" panose="020B0604020202020204" pitchFamily="34" charset="0"/>
              </a:rPr>
              <a:t> </a:t>
            </a:r>
            <a:endParaRPr lang="ru-RU" altLang="en-US" sz="2000">
              <a:highlight>
                <a:srgbClr val="FF00FF"/>
              </a:highlight>
              <a:cs typeface="Arial" panose="020B0604020202020204" pitchFamily="34" charset="0"/>
            </a:endParaRPr>
          </a:p>
        </p:txBody>
      </p:sp>
      <p:pic>
        <p:nvPicPr>
          <p:cNvPr id="4" name="Изображение 3" descr="musicheart"/>
          <p:cNvPicPr>
            <a:picLocks noChangeAspect="1"/>
          </p:cNvPicPr>
          <p:nvPr/>
        </p:nvPicPr>
        <p:blipFill>
          <a:blip r:embed="rId12"/>
          <a:stretch>
            <a:fillRect/>
          </a:stretch>
        </p:blipFill>
        <p:spPr>
          <a:xfrm>
            <a:off x="278765" y="1445895"/>
            <a:ext cx="1276985" cy="1179195"/>
          </a:xfrm>
          <a:prstGeom prst="rect">
            <a:avLst/>
          </a:prstGeom>
        </p:spPr>
      </p:pic>
    </p:spTree>
    <p:custDataLst>
      <p:tags r:id="rId13"/>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190750" y="1320165"/>
            <a:ext cx="7810500" cy="1336675"/>
          </a:xfrm>
        </p:spPr>
        <p:txBody>
          <a:bodyPr>
            <a:normAutofit fontScale="90000"/>
            <a:scene3d>
              <a:camera prst="orthographicFront"/>
              <a:lightRig rig="threePt" dir="t"/>
            </a:scene3d>
          </a:bodyPr>
          <a:p>
            <a:r>
              <a:rPr lang="ru-RU" altLang="en-US" sz="2000">
                <a:solidFill>
                  <a:schemeClr val="accent1">
                    <a:lumMod val="50000"/>
                  </a:schemeClr>
                </a:solidFill>
                <a:effectLst>
                  <a:outerShdw blurRad="38100" dist="25400" dir="5400000" algn="ctr" rotWithShape="0">
                    <a:srgbClr val="6E747A">
                      <a:alpha val="43000"/>
                    </a:srgbClr>
                  </a:outerShdw>
                </a:effectLst>
              </a:rPr>
              <a:t> Организующим и планирующим началом в музыкотерапии, являются задачи-</a:t>
            </a:r>
            <a:br>
              <a:rPr lang="ru-RU" altLang="en-US" sz="2000">
                <a:solidFill>
                  <a:schemeClr val="accent1">
                    <a:lumMod val="50000"/>
                  </a:schemeClr>
                </a:solidFill>
                <a:effectLst>
                  <a:outerShdw blurRad="38100" dist="25400" dir="5400000" algn="ctr" rotWithShape="0">
                    <a:srgbClr val="6E747A">
                      <a:alpha val="43000"/>
                    </a:srgbClr>
                  </a:outerShdw>
                </a:effectLst>
              </a:rPr>
            </a:br>
            <a:r>
              <a:rPr lang="ru-RU" altLang="en-US" sz="2000">
                <a:solidFill>
                  <a:schemeClr val="accent1">
                    <a:lumMod val="50000"/>
                  </a:schemeClr>
                </a:solidFill>
                <a:effectLst>
                  <a:outerShdw blurRad="38100" dist="25400" dir="5400000" algn="ctr" rotWithShape="0">
                    <a:srgbClr val="6E747A">
                      <a:alpha val="43000"/>
                    </a:srgbClr>
                  </a:outerShdw>
                </a:effectLst>
              </a:rPr>
              <a:t>темы, вокруг которых педагог концентрирует внимание детей на тех или</a:t>
            </a:r>
            <a:br>
              <a:rPr lang="ru-RU" altLang="en-US" sz="2000">
                <a:solidFill>
                  <a:schemeClr val="accent1">
                    <a:lumMod val="50000"/>
                  </a:schemeClr>
                </a:solidFill>
                <a:effectLst>
                  <a:outerShdw blurRad="38100" dist="25400" dir="5400000" algn="ctr" rotWithShape="0">
                    <a:srgbClr val="6E747A">
                      <a:alpha val="43000"/>
                    </a:srgbClr>
                  </a:outerShdw>
                </a:effectLst>
              </a:rPr>
            </a:br>
            <a:r>
              <a:rPr lang="ru-RU" altLang="en-US" sz="2000">
                <a:solidFill>
                  <a:schemeClr val="accent1">
                    <a:lumMod val="50000"/>
                  </a:schemeClr>
                </a:solidFill>
                <a:effectLst>
                  <a:outerShdw blurRad="38100" dist="25400" dir="5400000" algn="ctr" rotWithShape="0">
                    <a:srgbClr val="6E747A">
                      <a:alpha val="43000"/>
                    </a:srgbClr>
                  </a:outerShdw>
                </a:effectLst>
              </a:rPr>
              <a:t>иных особенностях музыки.</a:t>
            </a:r>
            <a:endParaRPr lang="ru-RU" altLang="en-US" sz="2000">
              <a:solidFill>
                <a:schemeClr val="accent1">
                  <a:lumMod val="50000"/>
                </a:schemeClr>
              </a:solidFill>
              <a:effectLst>
                <a:outerShdw blurRad="38100" dist="25400" dir="5400000" algn="ctr" rotWithShape="0">
                  <a:srgbClr val="6E747A">
                    <a:alpha val="43000"/>
                  </a:srgbClr>
                </a:outerShdw>
              </a:effectLst>
            </a:endParaRPr>
          </a:p>
        </p:txBody>
      </p:sp>
      <p:sp>
        <p:nvSpPr>
          <p:cNvPr id="3" name="Замещающий текст 2"/>
          <p:cNvSpPr>
            <a:spLocks noGrp="1"/>
          </p:cNvSpPr>
          <p:nvPr>
            <p:ph type="body" idx="1"/>
          </p:nvPr>
        </p:nvSpPr>
        <p:spPr>
          <a:xfrm>
            <a:off x="2190750" y="3615055"/>
            <a:ext cx="7810500" cy="1328420"/>
          </a:xfrm>
        </p:spPr>
        <p:txBody>
          <a:bodyPr>
            <a:normAutofit fontScale="70000"/>
          </a:bodyPr>
          <a:p>
            <a:r>
              <a:rPr lang="ru-RU" altLang="en-US" sz="2800">
                <a:solidFill>
                  <a:schemeClr val="tx1"/>
                </a:solidFill>
                <a:effectLst>
                  <a:outerShdw blurRad="38100" dist="19050" dir="2700000" algn="tl" rotWithShape="0">
                    <a:schemeClr val="dk1">
                      <a:alpha val="40000"/>
                    </a:schemeClr>
                  </a:outerShdw>
                </a:effectLst>
              </a:rPr>
              <a:t>Один из методов -  метод активного прослушивания музыки по </a:t>
            </a:r>
            <a:r>
              <a:rPr lang="ru-RU" altLang="en-US" sz="2800" u="sng">
                <a:ln w="22225">
                  <a:solidFill>
                    <a:schemeClr val="accent2"/>
                  </a:solidFill>
                  <a:prstDash val="solid"/>
                </a:ln>
                <a:gradFill>
                  <a:gsLst>
                    <a:gs pos="0">
                      <a:srgbClr val="14CD68"/>
                    </a:gs>
                    <a:gs pos="100000">
                      <a:srgbClr val="0B6E38"/>
                    </a:gs>
                  </a:gsLst>
                  <a:lin scaled="0"/>
                </a:gradFill>
                <a:effectLst/>
              </a:rPr>
              <a:t>Бати Штраус</a:t>
            </a:r>
            <a:endParaRPr lang="ru-RU" altLang="en-US" sz="2800" u="sng">
              <a:ln w="22225">
                <a:solidFill>
                  <a:schemeClr val="accent2"/>
                </a:solidFill>
                <a:prstDash val="solid"/>
              </a:ln>
              <a:gradFill>
                <a:gsLst>
                  <a:gs pos="0">
                    <a:srgbClr val="14CD68"/>
                  </a:gs>
                  <a:gs pos="100000">
                    <a:srgbClr val="0B6E38"/>
                  </a:gs>
                </a:gsLst>
                <a:lin scaled="0"/>
              </a:gradFill>
              <a:effectLst/>
            </a:endParaRPr>
          </a:p>
          <a:p>
            <a:r>
              <a:rPr lang="ru-RU" altLang="en-US" sz="2800">
                <a:solidFill>
                  <a:srgbClr val="00B050"/>
                </a:solidFill>
                <a:sym typeface="+mn-ea"/>
              </a:rPr>
              <a:t>М</a:t>
            </a:r>
            <a:r>
              <a:rPr lang="ru-RU" altLang="en-US" sz="2800">
                <a:solidFill>
                  <a:srgbClr val="00B050"/>
                </a:solidFill>
                <a:effectLst>
                  <a:outerShdw blurRad="38100" dist="19050" dir="2700000" algn="tl" rotWithShape="0">
                    <a:schemeClr val="dk1">
                      <a:alpha val="40000"/>
                    </a:schemeClr>
                  </a:outerShdw>
                </a:effectLst>
                <a:sym typeface="+mn-ea"/>
              </a:rPr>
              <a:t>узыкальная игра-забава</a:t>
            </a:r>
            <a:r>
              <a:rPr lang="ru-RU" altLang="en-US" sz="2800">
                <a:solidFill>
                  <a:schemeClr val="tx1"/>
                </a:solidFill>
                <a:effectLst>
                  <a:outerShdw blurRad="38100" dist="19050" dir="2700000" algn="tl" rotWithShape="0">
                    <a:schemeClr val="dk1">
                      <a:alpha val="40000"/>
                    </a:schemeClr>
                  </a:outerShdw>
                </a:effectLst>
                <a:sym typeface="+mn-ea"/>
              </a:rPr>
              <a:t>.</a:t>
            </a:r>
            <a:r>
              <a:rPr lang="ru-RU" altLang="en-US" sz="2800" u="sng">
                <a:ln w="22225">
                  <a:solidFill>
                    <a:schemeClr val="accent2"/>
                  </a:solidFill>
                  <a:prstDash val="solid"/>
                </a:ln>
                <a:gradFill>
                  <a:gsLst>
                    <a:gs pos="0">
                      <a:srgbClr val="14CD68"/>
                    </a:gs>
                    <a:gs pos="100000">
                      <a:srgbClr val="0B6E38"/>
                    </a:gs>
                  </a:gsLst>
                  <a:lin scaled="0"/>
                </a:gradFill>
                <a:effectLst/>
              </a:rPr>
              <a:t>.</a:t>
            </a:r>
            <a:endParaRPr lang="ru-RU" altLang="en-US" sz="2800" u="sng">
              <a:ln w="22225">
                <a:solidFill>
                  <a:schemeClr val="accent2"/>
                </a:solidFill>
                <a:prstDash val="solid"/>
              </a:ln>
              <a:gradFill>
                <a:gsLst>
                  <a:gs pos="0">
                    <a:srgbClr val="14CD68"/>
                  </a:gs>
                  <a:gs pos="100000">
                    <a:srgbClr val="0B6E38"/>
                  </a:gs>
                </a:gsLst>
                <a:lin scaled="0"/>
              </a:gradFill>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7" name="Замещающее содержимое 26" descr="7a2ff8cbed1df5b8d282b5e23aa17dee--space-photos-art-images"/>
          <p:cNvPicPr>
            <a:picLocks noChangeAspect="1"/>
          </p:cNvPicPr>
          <p:nvPr>
            <p:ph sz="half" idx="1"/>
          </p:nvPr>
        </p:nvPicPr>
        <p:blipFill>
          <a:blip r:embed="rId1"/>
          <a:stretch>
            <a:fillRect/>
          </a:stretch>
        </p:blipFill>
        <p:spPr>
          <a:xfrm>
            <a:off x="1851660" y="4073525"/>
            <a:ext cx="2984500" cy="2310765"/>
          </a:xfrm>
          <a:prstGeom prst="rect">
            <a:avLst/>
          </a:prstGeom>
        </p:spPr>
      </p:pic>
      <p:sp>
        <p:nvSpPr>
          <p:cNvPr id="17" name="椭圆 16"/>
          <p:cNvSpPr/>
          <p:nvPr>
            <p:custDataLst>
              <p:tags r:id="rId2"/>
            </p:custDataLst>
          </p:nvPr>
        </p:nvSpPr>
        <p:spPr bwMode="auto">
          <a:xfrm>
            <a:off x="4349424" y="4560278"/>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5</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9" name="椭圆 18"/>
          <p:cNvSpPr/>
          <p:nvPr>
            <p:custDataLst>
              <p:tags r:id="rId3"/>
            </p:custDataLst>
          </p:nvPr>
        </p:nvSpPr>
        <p:spPr bwMode="auto">
          <a:xfrm>
            <a:off x="4433963" y="1894770"/>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1</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2" name="Текстовое поле 11"/>
          <p:cNvSpPr txBox="1"/>
          <p:nvPr/>
        </p:nvSpPr>
        <p:spPr>
          <a:xfrm>
            <a:off x="7412990" y="3756025"/>
            <a:ext cx="4129405" cy="2584450"/>
          </a:xfrm>
          <a:prstGeom prst="rect">
            <a:avLst/>
          </a:prstGeom>
          <a:solidFill>
            <a:schemeClr val="accent2">
              <a:lumMod val="20000"/>
              <a:lumOff val="80000"/>
            </a:schemeClr>
          </a:solidFill>
          <a:ln>
            <a:solidFill>
              <a:schemeClr val="accent3">
                <a:lumMod val="75000"/>
              </a:schemeClr>
            </a:solidFill>
          </a:ln>
        </p:spPr>
        <p:style>
          <a:lnRef idx="1">
            <a:schemeClr val="accent2"/>
          </a:lnRef>
          <a:fillRef idx="2">
            <a:schemeClr val="accent2"/>
          </a:fillRef>
          <a:effectRef idx="1">
            <a:schemeClr val="accent2"/>
          </a:effectRef>
          <a:fontRef idx="minor">
            <a:schemeClr val="dk1"/>
          </a:fontRef>
        </p:style>
        <p:txBody>
          <a:bodyPr wrap="square">
            <a:spAutoFit/>
          </a:bodyPr>
          <a:p>
            <a:pPr indent="0"/>
            <a:r>
              <a:rPr lang="ru-RU" altLang="en-US" b="0" u="sng">
                <a:solidFill>
                  <a:srgbClr val="FF0000"/>
                </a:solidFill>
                <a:effectLst/>
                <a:latin typeface="Arial" panose="020B0604020202020204" pitchFamily="34" charset="0"/>
                <a:ea typeface="SimSun" panose="02010600030101010101" pitchFamily="2" charset="-122"/>
              </a:rPr>
              <a:t>Метод Батии</a:t>
            </a:r>
            <a:r>
              <a:rPr lang="ru-RU" altLang="en-US" b="0" u="sng">
                <a:solidFill>
                  <a:srgbClr val="FF0000"/>
                </a:solidFill>
                <a:latin typeface="Arial" panose="020B0604020202020204" pitchFamily="34" charset="0"/>
                <a:ea typeface="SimSun" panose="02010600030101010101" pitchFamily="2" charset="-122"/>
              </a:rPr>
              <a:t> Штраус </a:t>
            </a:r>
            <a:r>
              <a:rPr lang="ru-RU" altLang="en-US" b="0">
                <a:solidFill>
                  <a:srgbClr val="000000"/>
                </a:solidFill>
                <a:latin typeface="Arial" panose="020B0604020202020204" pitchFamily="34" charset="0"/>
                <a:ea typeface="SimSun" panose="02010600030101010101" pitchFamily="2" charset="-122"/>
              </a:rPr>
              <a:t> </a:t>
            </a:r>
            <a:r>
              <a:rPr lang="ru-RU" altLang="en-US" b="0">
                <a:solidFill>
                  <a:srgbClr val="7030A0"/>
                </a:solidFill>
                <a:latin typeface="Arial" panose="020B0604020202020204" pitchFamily="34" charset="0"/>
                <a:ea typeface="SimSun" panose="02010600030101010101" pitchFamily="2" charset="-122"/>
              </a:rPr>
              <a:t>позволяет детям участвовать в музыкальном произведении, проникать в его структуру, ощущать и переживать радость творческого сообщества. В то же время, учителя имеют возможность развивать творческую деятельность, свою собственную и ученика.</a:t>
            </a:r>
            <a:endParaRPr lang="ru-RU" altLang="en-US" b="0">
              <a:solidFill>
                <a:srgbClr val="7030A0"/>
              </a:solidFill>
              <a:latin typeface="Arial" panose="020B0604020202020204" pitchFamily="34" charset="0"/>
              <a:ea typeface="SimSun" panose="02010600030101010101" pitchFamily="2" charset="-122"/>
            </a:endParaRPr>
          </a:p>
        </p:txBody>
      </p:sp>
      <p:sp>
        <p:nvSpPr>
          <p:cNvPr id="9" name="Текстовое поле 8"/>
          <p:cNvSpPr txBox="1"/>
          <p:nvPr/>
        </p:nvSpPr>
        <p:spPr>
          <a:xfrm>
            <a:off x="942975" y="526415"/>
            <a:ext cx="6379210" cy="3138170"/>
          </a:xfrm>
          <a:prstGeom prst="rect">
            <a:avLst/>
          </a:prstGeom>
          <a:ln>
            <a:solidFill>
              <a:srgbClr val="FF0000"/>
            </a:solidFill>
          </a:ln>
        </p:spPr>
        <p:style>
          <a:lnRef idx="1">
            <a:schemeClr val="accent5"/>
          </a:lnRef>
          <a:fillRef idx="2">
            <a:schemeClr val="accent5"/>
          </a:fillRef>
          <a:effectRef idx="1">
            <a:schemeClr val="accent5"/>
          </a:effectRef>
          <a:fontRef idx="minor">
            <a:schemeClr val="dk1"/>
          </a:fontRef>
        </p:style>
        <p:txBody>
          <a:bodyPr wrap="square">
            <a:spAutoFit/>
          </a:bodyPr>
          <a:p>
            <a:pPr indent="0"/>
            <a:r>
              <a:rPr lang="ru-RU" altLang="en-US" b="1">
                <a:gradFill>
                  <a:gsLst>
                    <a:gs pos="0">
                      <a:srgbClr val="007BD3"/>
                    </a:gs>
                    <a:gs pos="100000">
                      <a:srgbClr val="034373"/>
                    </a:gs>
                  </a:gsLst>
                  <a:lin scaled="0"/>
                </a:gradFill>
              </a:rPr>
              <a:t>Батия Штраус</a:t>
            </a:r>
            <a:r>
              <a:rPr lang="ru-RU" altLang="en-US"/>
              <a:t>-израильская пианистка, педагог и преподаватель фортепиано. Стремясь приблизить классическую музыку, она создала метод активного прослушивания музыки, который объединяет различные формы деятельности: прослушивание музыки, игру на инструментах, танцы и пение с элементами пантомимы, драмы и различных пластических форм. </a:t>
            </a:r>
            <a:endParaRPr lang="ru-RU" altLang="en-US"/>
          </a:p>
          <a:p>
            <a:pPr indent="0"/>
            <a:r>
              <a:rPr lang="ru-RU" altLang="en-US"/>
              <a:t>Благодаря этому он невербально раскрывает различные аспекты музыкального произведения: его форму, темп, ритм, динамику.</a:t>
            </a:r>
            <a:endParaRPr lang="ru-RU" altLang="en-US"/>
          </a:p>
        </p:txBody>
      </p:sp>
      <p:pic>
        <p:nvPicPr>
          <p:cNvPr id="3" name="Замещающее содержимое 2" descr="musicheart"/>
          <p:cNvPicPr>
            <a:picLocks noChangeAspect="1"/>
          </p:cNvPicPr>
          <p:nvPr>
            <p:ph sz="half" idx="2"/>
          </p:nvPr>
        </p:nvPicPr>
        <p:blipFill>
          <a:blip r:embed="rId4"/>
          <a:stretch>
            <a:fillRect/>
          </a:stretch>
        </p:blipFill>
        <p:spPr>
          <a:xfrm>
            <a:off x="8470265" y="617855"/>
            <a:ext cx="2512695" cy="2463165"/>
          </a:xfrm>
          <a:prstGeom prst="rect">
            <a:avLst/>
          </a:prstGeom>
        </p:spPr>
      </p:pic>
    </p:spTree>
    <p:custDataLst>
      <p:tags r:id="rId5"/>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pattFill prst="pct30">
          <a:fgClr>
            <a:schemeClr val="tx2"/>
          </a:fgClr>
          <a:bgClr>
            <a:schemeClr val="bg1"/>
          </a:bgClr>
        </a:pattFill>
        <a:effectLst/>
      </p:bgPr>
    </p:bg>
    <p:spTree>
      <p:nvGrpSpPr>
        <p:cNvPr id="1" name=""/>
        <p:cNvGrpSpPr/>
        <p:nvPr/>
      </p:nvGrpSpPr>
      <p:grpSpPr>
        <a:xfrm>
          <a:off x="0" y="0"/>
          <a:ext cx="0" cy="0"/>
          <a:chOff x="0" y="0"/>
          <a:chExt cx="0" cy="0"/>
        </a:xfrm>
      </p:grpSpPr>
      <p:sp>
        <p:nvSpPr>
          <p:cNvPr id="5" name="椭圆 4"/>
          <p:cNvSpPr/>
          <p:nvPr>
            <p:custDataLst>
              <p:tags r:id="rId1"/>
            </p:custDataLst>
          </p:nvPr>
        </p:nvSpPr>
        <p:spPr bwMode="auto">
          <a:xfrm>
            <a:off x="4767967" y="2198977"/>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rPr>
              <a:t>2</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7" name="椭圆 6"/>
          <p:cNvSpPr/>
          <p:nvPr>
            <p:custDataLst>
              <p:tags r:id="rId2"/>
            </p:custDataLst>
          </p:nvPr>
        </p:nvSpPr>
        <p:spPr bwMode="auto">
          <a:xfrm>
            <a:off x="5038984" y="2884371"/>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rPr>
              <a:t>3</a:t>
            </a:r>
            <a:endPar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1" name="椭圆 10"/>
          <p:cNvSpPr/>
          <p:nvPr>
            <p:custDataLst>
              <p:tags r:id="rId3"/>
            </p:custDataLst>
          </p:nvPr>
        </p:nvSpPr>
        <p:spPr bwMode="auto">
          <a:xfrm>
            <a:off x="5038983" y="3569765"/>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rPr>
              <a:t>4</a:t>
            </a:r>
            <a:endParaRPr lang="en-US" altLang="zh-CN" sz="1400" b="1">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7" name="椭圆 16"/>
          <p:cNvSpPr/>
          <p:nvPr>
            <p:custDataLst>
              <p:tags r:id="rId4"/>
            </p:custDataLst>
          </p:nvPr>
        </p:nvSpPr>
        <p:spPr bwMode="auto">
          <a:xfrm>
            <a:off x="4767967" y="4255781"/>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5</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25" name="椭圆 24"/>
          <p:cNvSpPr/>
          <p:nvPr>
            <p:custDataLst>
              <p:tags r:id="rId5"/>
            </p:custDataLst>
          </p:nvPr>
        </p:nvSpPr>
        <p:spPr bwMode="auto">
          <a:xfrm>
            <a:off x="4336016" y="4941796"/>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6</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8" name="椭圆 17"/>
          <p:cNvSpPr/>
          <p:nvPr>
            <p:custDataLst>
              <p:tags r:id="rId6"/>
            </p:custDataLst>
          </p:nvPr>
        </p:nvSpPr>
        <p:spPr bwMode="auto">
          <a:xfrm>
            <a:off x="4333513" y="1510394"/>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1</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23" name="文本框 22"/>
          <p:cNvSpPr txBox="1"/>
          <p:nvPr>
            <p:custDataLst>
              <p:tags r:id="rId7"/>
            </p:custDataLst>
          </p:nvPr>
        </p:nvSpPr>
        <p:spPr>
          <a:xfrm>
            <a:off x="5245682" y="4231318"/>
            <a:ext cx="3737058" cy="453412"/>
          </a:xfrm>
          <a:prstGeom prst="rect">
            <a:avLst/>
          </a:prstGeom>
          <a:noFill/>
        </p:spPr>
        <p:txBody>
          <a:bodyPr wrap="square" lIns="90000" tIns="46800" rIns="90000" bIns="46800" rtlCol="0">
            <a:normAutofit lnSpcReduction="10000"/>
          </a:bodyPr>
          <a:lstStyle/>
          <a:p>
            <a:pPr>
              <a:lnSpc>
                <a:spcPct val="120000"/>
              </a:lnSpc>
            </a:pPr>
            <a:r>
              <a:rPr lang="zh-CN" altLang="en-US" sz="2000" b="1">
                <a:solidFill>
                  <a:schemeClr val="bg1"/>
                </a:solidFill>
                <a:latin typeface="Arial" panose="020B0604020202020204" pitchFamily="34" charset="0"/>
                <a:ea typeface="Microsoft YaHei" panose="020B0503020204020204" charset="-122"/>
                <a:cs typeface="Arial" panose="020B0604020202020204" pitchFamily="34" charset="0"/>
              </a:rPr>
              <a:t>Click here to add to the title</a:t>
            </a:r>
            <a:endParaRPr lang="zh-CN" altLang="en-US" sz="2000" b="1">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26" name="文本框 25"/>
          <p:cNvSpPr txBox="1"/>
          <p:nvPr>
            <p:custDataLst>
              <p:tags r:id="rId8"/>
            </p:custDataLst>
          </p:nvPr>
        </p:nvSpPr>
        <p:spPr>
          <a:xfrm>
            <a:off x="4804206" y="4917333"/>
            <a:ext cx="3737058" cy="453412"/>
          </a:xfrm>
          <a:prstGeom prst="rect">
            <a:avLst/>
          </a:prstGeom>
          <a:noFill/>
        </p:spPr>
        <p:txBody>
          <a:bodyPr wrap="square" lIns="90000" tIns="46800" rIns="90000" bIns="46800" rtlCol="0">
            <a:normAutofit lnSpcReduction="10000"/>
          </a:bodyPr>
          <a:lstStyle/>
          <a:p>
            <a:pPr>
              <a:lnSpc>
                <a:spcPct val="120000"/>
              </a:lnSpc>
            </a:pPr>
            <a:r>
              <a:rPr lang="zh-CN" altLang="en-US" sz="2000" b="1">
                <a:solidFill>
                  <a:schemeClr val="bg1"/>
                </a:solidFill>
                <a:latin typeface="Arial" panose="020B0604020202020204" pitchFamily="34" charset="0"/>
                <a:ea typeface="Microsoft YaHei" panose="020B0503020204020204" charset="-122"/>
                <a:cs typeface="Arial" panose="020B0604020202020204" pitchFamily="34" charset="0"/>
              </a:rPr>
              <a:t>Click here to add to the title</a:t>
            </a:r>
            <a:endParaRPr lang="zh-CN" altLang="en-US" sz="2000" b="1">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36" name="椭圆 35"/>
          <p:cNvSpPr/>
          <p:nvPr>
            <p:custDataLst>
              <p:tags r:id="rId9"/>
            </p:custDataLst>
          </p:nvPr>
        </p:nvSpPr>
        <p:spPr bwMode="auto">
          <a:xfrm>
            <a:off x="694055" y="1671320"/>
            <a:ext cx="3576955" cy="3449955"/>
          </a:xfrm>
          <a:prstGeom prst="ellipse">
            <a:avLst/>
          </a:prstGeom>
          <a:solidFill>
            <a:srgbClr val="FFFF00"/>
          </a:solidFill>
          <a:ln w="57150">
            <a:solidFill>
              <a:schemeClr val="bg1">
                <a:lumMod val="65000"/>
              </a:schemeClr>
            </a:solidFill>
            <a:round/>
          </a:ln>
        </p:spPr>
        <p:txBody>
          <a:bodyPr wrap="square" anchor="ctr">
            <a:noAutofit/>
          </a:bodyPr>
          <a:lstStyle/>
          <a:p>
            <a:pPr algn="ctr">
              <a:lnSpc>
                <a:spcPct val="120000"/>
              </a:lnSpc>
            </a:pPr>
            <a:r>
              <a:rPr sz="3200">
                <a:gradFill>
                  <a:gsLst>
                    <a:gs pos="0">
                      <a:srgbClr val="FE4444"/>
                    </a:gs>
                    <a:gs pos="100000">
                      <a:srgbClr val="832B2B"/>
                    </a:gs>
                  </a:gsLst>
                  <a:lin scaled="0"/>
                </a:gradFill>
                <a:latin typeface="Arial" panose="020B0604020202020204" pitchFamily="34" charset="0"/>
                <a:ea typeface="Microsoft YaHei" panose="020B0503020204020204" charset="-122"/>
                <a:cs typeface="Arial" panose="020B0604020202020204" pitchFamily="34" charset="0"/>
              </a:rPr>
              <a:t>Каковы преимущества метода Батии Штраус</a:t>
            </a:r>
            <a:r>
              <a:rPr lang="ru-RU" sz="3200">
                <a:gradFill>
                  <a:gsLst>
                    <a:gs pos="0">
                      <a:srgbClr val="FE4444"/>
                    </a:gs>
                    <a:gs pos="100000">
                      <a:srgbClr val="832B2B"/>
                    </a:gs>
                  </a:gsLst>
                  <a:lin scaled="0"/>
                </a:gradFill>
                <a:latin typeface="Arial" panose="020B0604020202020204" pitchFamily="34" charset="0"/>
                <a:ea typeface="Microsoft YaHei" panose="020B0503020204020204" charset="-122"/>
                <a:cs typeface="Arial" panose="020B0604020202020204" pitchFamily="34" charset="0"/>
              </a:rPr>
              <a:t> </a:t>
            </a:r>
            <a:r>
              <a:rPr sz="3200">
                <a:gradFill>
                  <a:gsLst>
                    <a:gs pos="0">
                      <a:srgbClr val="FE4444"/>
                    </a:gs>
                    <a:gs pos="100000">
                      <a:srgbClr val="832B2B"/>
                    </a:gs>
                  </a:gsLst>
                  <a:lin scaled="0"/>
                </a:gradFill>
                <a:latin typeface="Arial" panose="020B0604020202020204" pitchFamily="34" charset="0"/>
                <a:ea typeface="Microsoft YaHei" panose="020B0503020204020204" charset="-122"/>
                <a:cs typeface="Arial" panose="020B0604020202020204" pitchFamily="34" charset="0"/>
              </a:rPr>
              <a:t>?</a:t>
            </a:r>
            <a:endParaRPr sz="3200">
              <a:gradFill>
                <a:gsLst>
                  <a:gs pos="0">
                    <a:srgbClr val="FE4444"/>
                  </a:gs>
                  <a:gs pos="100000">
                    <a:srgbClr val="832B2B"/>
                  </a:gs>
                </a:gsLst>
                <a:lin scaled="0"/>
              </a:gradFill>
              <a:latin typeface="Arial" panose="020B0604020202020204" pitchFamily="34" charset="0"/>
              <a:ea typeface="Microsoft YaHei" panose="020B0503020204020204" charset="-122"/>
              <a:cs typeface="Arial" panose="020B0604020202020204" pitchFamily="34" charset="0"/>
            </a:endParaRPr>
          </a:p>
        </p:txBody>
      </p:sp>
      <p:sp>
        <p:nvSpPr>
          <p:cNvPr id="100" name="Текстовое поле 99"/>
          <p:cNvSpPr txBox="1"/>
          <p:nvPr/>
        </p:nvSpPr>
        <p:spPr>
          <a:xfrm>
            <a:off x="4803140" y="786130"/>
            <a:ext cx="5826760" cy="5267325"/>
          </a:xfrm>
          <a:prstGeom prst="rect">
            <a:avLst/>
          </a:prstGeom>
          <a:pattFill prst="pct5">
            <a:fgClr>
              <a:schemeClr val="accent6"/>
            </a:fgClr>
            <a:bgClr>
              <a:schemeClr val="bg1"/>
            </a:bgClr>
          </a:pattFill>
          <a:ln>
            <a:gradFill>
              <a:gsLst>
                <a:gs pos="0">
                  <a:srgbClr val="9EE256"/>
                </a:gs>
                <a:gs pos="100000">
                  <a:srgbClr val="52762D"/>
                </a:gs>
              </a:gsLst>
              <a:lin ang="5400000" scaled="1"/>
            </a:gradFill>
          </a:ln>
        </p:spPr>
        <p:style>
          <a:lnRef idx="1">
            <a:schemeClr val="accent2"/>
          </a:lnRef>
          <a:fillRef idx="2">
            <a:schemeClr val="accent2"/>
          </a:fillRef>
          <a:effectRef idx="1">
            <a:schemeClr val="accent2"/>
          </a:effectRef>
          <a:fontRef idx="minor">
            <a:schemeClr val="dk1"/>
          </a:fontRef>
        </p:style>
        <p:txBody>
          <a:bodyPr wrap="square">
            <a:noAutofit/>
          </a:bodyPr>
          <a:p>
            <a:pPr indent="0"/>
            <a:r>
              <a:rPr lang="en-US" sz="2400" b="0">
                <a:solidFill>
                  <a:srgbClr val="444444"/>
                </a:solidFill>
                <a:highlight>
                  <a:srgbClr val="FF00FF"/>
                </a:highlight>
                <a:latin typeface="Arial" panose="020B0604020202020204" pitchFamily="34" charset="0"/>
                <a:cs typeface="Arial" panose="020B0604020202020204" pitchFamily="34" charset="0"/>
              </a:rPr>
              <a:t>Это делает музыку любимой и с удовольствием слушаемой.Это да</a:t>
            </a:r>
            <a:r>
              <a:rPr lang="ru-RU" altLang="en-US" sz="2400" b="0">
                <a:solidFill>
                  <a:srgbClr val="444444"/>
                </a:solidFill>
                <a:highlight>
                  <a:srgbClr val="FF00FF"/>
                </a:highlight>
                <a:latin typeface="Arial" panose="020B0604020202020204" pitchFamily="34" charset="0"/>
                <a:cs typeface="Arial" panose="020B0604020202020204" pitchFamily="34" charset="0"/>
              </a:rPr>
              <a:t>ё</a:t>
            </a:r>
            <a:r>
              <a:rPr lang="en-US" sz="2400" b="0">
                <a:solidFill>
                  <a:srgbClr val="444444"/>
                </a:solidFill>
                <a:highlight>
                  <a:srgbClr val="FF00FF"/>
                </a:highlight>
                <a:latin typeface="Arial" panose="020B0604020202020204" pitchFamily="34" charset="0"/>
                <a:cs typeface="Arial" panose="020B0604020202020204" pitchFamily="34" charset="0"/>
              </a:rPr>
              <a:t>т возможность играть с музыкой.Он позволяет вам черпать из музыки вс</a:t>
            </a:r>
            <a:r>
              <a:rPr lang="ru-RU" altLang="en-US" sz="2400" b="0">
                <a:solidFill>
                  <a:srgbClr val="444444"/>
                </a:solidFill>
                <a:highlight>
                  <a:srgbClr val="FF00FF"/>
                </a:highlight>
                <a:latin typeface="Arial" panose="020B0604020202020204" pitchFamily="34" charset="0"/>
                <a:cs typeface="Arial" panose="020B0604020202020204" pitchFamily="34" charset="0"/>
              </a:rPr>
              <a:t>ё</a:t>
            </a:r>
            <a:r>
              <a:rPr lang="en-US" sz="2400" b="0">
                <a:solidFill>
                  <a:srgbClr val="444444"/>
                </a:solidFill>
                <a:highlight>
                  <a:srgbClr val="FF00FF"/>
                </a:highlight>
                <a:latin typeface="Arial" panose="020B0604020202020204" pitchFamily="34" charset="0"/>
                <a:cs typeface="Arial" panose="020B0604020202020204" pitchFamily="34" charset="0"/>
              </a:rPr>
              <a:t> самое лучшее: красоту, чувствительность, изобретательность, музыкальность.Это запускает музыкальное воображение.В простой и понятной форме он приближает различные виды музыки.</a:t>
            </a:r>
            <a:r>
              <a:rPr lang="en-US" sz="2400" b="1">
                <a:solidFill>
                  <a:srgbClr val="444444"/>
                </a:solidFill>
                <a:highlight>
                  <a:srgbClr val="FF00FF"/>
                </a:highlight>
                <a:latin typeface="Arial" panose="020B0604020202020204" pitchFamily="34" charset="0"/>
                <a:cs typeface="Arial" panose="020B0604020202020204" pitchFamily="34" charset="0"/>
              </a:rPr>
              <a:t>автор: Рената Яблонска</a:t>
            </a:r>
            <a:r>
              <a:rPr lang="ru-RU" altLang="en-US" sz="2400" b="1">
                <a:solidFill>
                  <a:srgbClr val="444444"/>
                </a:solidFill>
                <a:highlight>
                  <a:srgbClr val="FF00FF"/>
                </a:highlight>
                <a:latin typeface="Arial" panose="020B0604020202020204" pitchFamily="34" charset="0"/>
                <a:cs typeface="Arial" panose="020B0604020202020204" pitchFamily="34" charset="0"/>
              </a:rPr>
              <a:t>.</a:t>
            </a:r>
            <a:endParaRPr lang="ru-RU" altLang="en-US" sz="2400" b="1">
              <a:solidFill>
                <a:srgbClr val="444444"/>
              </a:solidFill>
              <a:highlight>
                <a:srgbClr val="FF00FF"/>
              </a:highlight>
              <a:latin typeface="Arial" panose="020B0604020202020204" pitchFamily="34" charset="0"/>
              <a:cs typeface="Arial" panose="020B0604020202020204" pitchFamily="34" charset="0"/>
            </a:endParaRPr>
          </a:p>
        </p:txBody>
      </p:sp>
    </p:spTree>
    <p:custDataLst>
      <p:tags r:id="rId10"/>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文本框 81"/>
          <p:cNvSpPr txBox="1"/>
          <p:nvPr>
            <p:custDataLst>
              <p:tags r:id="rId1"/>
            </p:custDataLst>
          </p:nvPr>
        </p:nvSpPr>
        <p:spPr>
          <a:xfrm>
            <a:off x="3493830" y="956365"/>
            <a:ext cx="5204340" cy="400944"/>
          </a:xfrm>
          <a:prstGeom prst="rect">
            <a:avLst/>
          </a:prstGeom>
          <a:noFill/>
          <a:ln>
            <a:noFill/>
          </a:ln>
        </p:spPr>
        <p:txBody>
          <a:bodyPr vert="horz" wrap="square" lIns="90000" tIns="46800" rIns="90000" bIns="46800" anchor="t" anchorCtr="0">
            <a:normAutofit/>
          </a:bodyPr>
          <a:lstStyle>
            <a:defPPr>
              <a:defRPr lang="zh-CN"/>
            </a:defPPr>
            <a:lvl1pPr algn="ctr"/>
          </a:lstStyle>
          <a:p>
            <a:endParaRPr lang="da-DK" altLang="zh-CN">
              <a:latin typeface="Arial" panose="020B0604020202020204" pitchFamily="34" charset="0"/>
              <a:ea typeface="Microsoft YaHei" panose="020B0503020204020204" charset="-122"/>
              <a:cs typeface="Arial" panose="020B0604020202020204" pitchFamily="34" charset="0"/>
            </a:endParaRPr>
          </a:p>
        </p:txBody>
      </p:sp>
      <p:sp>
        <p:nvSpPr>
          <p:cNvPr id="83" name="文本框 82"/>
          <p:cNvSpPr txBox="1"/>
          <p:nvPr>
            <p:custDataLst>
              <p:tags r:id="rId2"/>
            </p:custDataLst>
          </p:nvPr>
        </p:nvSpPr>
        <p:spPr>
          <a:xfrm>
            <a:off x="3040380" y="351790"/>
            <a:ext cx="7061200" cy="775335"/>
          </a:xfrm>
          <a:prstGeom prst="rect">
            <a:avLst/>
          </a:prstGeom>
          <a:noFill/>
          <a:ln>
            <a:noFill/>
          </a:ln>
        </p:spPr>
        <p:txBody>
          <a:bodyPr vert="horz" wrap="square" lIns="90000" tIns="46800" rIns="90000" bIns="46800" anchor="ctr">
            <a:noAutofit/>
          </a:bodyPr>
          <a:lstStyle>
            <a:defPPr>
              <a:defRPr lang="zh-CN"/>
            </a:defPPr>
            <a:lvl1pPr algn="ctr">
              <a:lnSpc>
                <a:spcPct val="120000"/>
              </a:lnSpc>
              <a:defRPr sz="2900" b="1">
                <a:solidFill>
                  <a:schemeClr val="tx2"/>
                </a:solidFill>
                <a:latin typeface="Arial" panose="020B0604020202020204" pitchFamily="34" charset="0"/>
                <a:ea typeface="Microsoft YaHei" panose="020B0503020204020204" charset="-122"/>
                <a:cs typeface="Lato Regular"/>
              </a:defRPr>
            </a:lvl1pPr>
          </a:lstStyle>
          <a:p>
            <a:r>
              <a:rPr lang="ru-RU" altLang="en-US" sz="3200">
                <a:solidFill>
                  <a:schemeClr val="accent1">
                    <a:lumMod val="75000"/>
                  </a:schemeClr>
                </a:solidFill>
                <a:cs typeface="Arial" panose="020B0604020202020204" pitchFamily="34" charset="0"/>
              </a:rPr>
              <a:t>Упражнене « моё настроение».</a:t>
            </a:r>
            <a:endParaRPr lang="ru-RU" altLang="en-US" sz="3200">
              <a:solidFill>
                <a:schemeClr val="accent1">
                  <a:lumMod val="75000"/>
                </a:schemeClr>
              </a:solidFill>
              <a:cs typeface="Arial" panose="020B0604020202020204" pitchFamily="34" charset="0"/>
            </a:endParaRPr>
          </a:p>
        </p:txBody>
      </p:sp>
      <p:sp>
        <p:nvSpPr>
          <p:cNvPr id="100" name="Текстовое поле 99"/>
          <p:cNvSpPr txBox="1"/>
          <p:nvPr/>
        </p:nvSpPr>
        <p:spPr>
          <a:xfrm>
            <a:off x="2296160" y="1127125"/>
            <a:ext cx="8228330" cy="521970"/>
          </a:xfrm>
          <a:prstGeom prst="rect">
            <a:avLst/>
          </a:prstGeom>
          <a:solidFill>
            <a:srgbClr val="FFFF00"/>
          </a:solidFill>
          <a:ln w="9525">
            <a:noFill/>
          </a:ln>
        </p:spPr>
        <p:txBody>
          <a:bodyPr wrap="square">
            <a:spAutoFit/>
            <a:scene3d>
              <a:camera prst="orthographicFront"/>
              <a:lightRig rig="threePt" dir="t"/>
            </a:scene3d>
          </a:bodyPr>
          <a:p>
            <a:pPr indent="0"/>
            <a:r>
              <a:rPr lang="en-US" sz="2800" b="1">
                <a:solidFill>
                  <a:schemeClr val="accent1"/>
                </a:solidFill>
                <a:effectLst>
                  <a:outerShdw blurRad="38100" dist="25400" dir="5400000" algn="ctr" rotWithShape="0">
                    <a:srgbClr val="6E747A">
                      <a:alpha val="43000"/>
                    </a:srgbClr>
                  </a:outerShdw>
                </a:effectLst>
                <a:latin typeface="Times New Roman" panose="02020603050405020304" charset="0"/>
                <a:ea typeface="SimSun" panose="02010600030101010101" pitchFamily="2" charset="-122"/>
              </a:rPr>
              <a:t>Цель:</a:t>
            </a:r>
            <a:r>
              <a:rPr lang="en-US" sz="2800" b="0">
                <a:solidFill>
                  <a:schemeClr val="accent1"/>
                </a:solidFill>
                <a:effectLst>
                  <a:outerShdw blurRad="38100" dist="25400" dir="5400000" algn="ctr" rotWithShape="0">
                    <a:srgbClr val="6E747A">
                      <a:alpha val="43000"/>
                    </a:srgbClr>
                  </a:outerShdw>
                </a:effectLst>
                <a:latin typeface="Times New Roman" panose="02020603050405020304" charset="0"/>
                <a:ea typeface="SimSun" panose="02010600030101010101" pitchFamily="2" charset="-122"/>
              </a:rPr>
              <a:t> выразить своё настроение с помощью музыки. </a:t>
            </a:r>
            <a:endParaRPr lang="en-US" altLang="en-US" sz="2800" b="0">
              <a:solidFill>
                <a:schemeClr val="accent1"/>
              </a:solidFill>
              <a:effectLst>
                <a:outerShdw blurRad="38100" dist="25400" dir="5400000" algn="ctr" rotWithShape="0">
                  <a:srgbClr val="6E747A">
                    <a:alpha val="43000"/>
                  </a:srgbClr>
                </a:outerShdw>
              </a:effectLst>
              <a:latin typeface="Times New Roman" panose="02020603050405020304" charset="0"/>
              <a:ea typeface="SimSun" panose="02010600030101010101" pitchFamily="2" charset="-122"/>
            </a:endParaRPr>
          </a:p>
        </p:txBody>
      </p:sp>
      <p:sp>
        <p:nvSpPr>
          <p:cNvPr id="98" name="Текстовое поле 97"/>
          <p:cNvSpPr txBox="1"/>
          <p:nvPr/>
        </p:nvSpPr>
        <p:spPr>
          <a:xfrm>
            <a:off x="7699375" y="2108835"/>
            <a:ext cx="3963035" cy="396938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p>
            <a:pPr indent="0"/>
            <a:r>
              <a:rPr lang="en-US" sz="2800" b="0">
                <a:solidFill>
                  <a:srgbClr val="000000"/>
                </a:solidFill>
                <a:latin typeface="Times New Roman" panose="02020603050405020304" charset="0"/>
                <a:ea typeface="SimSun" panose="02010600030101010101" pitchFamily="2" charset="-122"/>
              </a:rPr>
              <a:t>На столиках расположены музыкальные инструменты. Педагог выбирает музыкальный инструмент и с помощью звучания передаёт своё настроение.</a:t>
            </a:r>
            <a:endParaRPr lang="ru-RU" altLang="en-US" sz="2800"/>
          </a:p>
        </p:txBody>
      </p:sp>
      <p:pic>
        <p:nvPicPr>
          <p:cNvPr id="99" name="Изображение 98" descr="muzyka1"/>
          <p:cNvPicPr>
            <a:picLocks noChangeAspect="1"/>
          </p:cNvPicPr>
          <p:nvPr/>
        </p:nvPicPr>
        <p:blipFill>
          <a:blip r:embed="rId3"/>
          <a:stretch>
            <a:fillRect/>
          </a:stretch>
        </p:blipFill>
        <p:spPr>
          <a:xfrm>
            <a:off x="325755" y="1997710"/>
            <a:ext cx="6953250" cy="4191000"/>
          </a:xfrm>
          <a:prstGeom prst="rect">
            <a:avLst/>
          </a:prstGeom>
        </p:spPr>
      </p:pic>
    </p:spTree>
    <p:custDataLst>
      <p:tags r:id="rId4"/>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5" name="组合 74"/>
          <p:cNvGrpSpPr/>
          <p:nvPr>
            <p:custDataLst>
              <p:tags r:id="rId1"/>
            </p:custDataLst>
          </p:nvPr>
        </p:nvGrpSpPr>
        <p:grpSpPr>
          <a:xfrm>
            <a:off x="1808033" y="3863051"/>
            <a:ext cx="9572625" cy="2063750"/>
            <a:chOff x="1808033" y="2292671"/>
            <a:chExt cx="9572625" cy="2063750"/>
          </a:xfrm>
        </p:grpSpPr>
        <p:sp>
          <p:nvSpPr>
            <p:cNvPr id="76" name="Oval 126"/>
            <p:cNvSpPr/>
            <p:nvPr>
              <p:custDataLst>
                <p:tags r:id="rId2"/>
              </p:custDataLst>
            </p:nvPr>
          </p:nvSpPr>
          <p:spPr>
            <a:xfrm>
              <a:off x="1808033" y="3042027"/>
              <a:ext cx="638839" cy="63908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77" name="Freeform 39"/>
            <p:cNvSpPr>
              <a:spLocks noChangeArrowheads="1"/>
            </p:cNvSpPr>
            <p:nvPr>
              <p:custDataLst>
                <p:tags r:id="rId3"/>
              </p:custDataLst>
            </p:nvPr>
          </p:nvSpPr>
          <p:spPr bwMode="auto">
            <a:xfrm>
              <a:off x="1971373" y="3205452"/>
              <a:ext cx="312158" cy="312239"/>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78" name="TextBox 86"/>
            <p:cNvSpPr txBox="1"/>
            <p:nvPr>
              <p:custDataLst>
                <p:tags r:id="rId4"/>
              </p:custDataLst>
            </p:nvPr>
          </p:nvSpPr>
          <p:spPr>
            <a:xfrm>
              <a:off x="7849423" y="2955611"/>
              <a:ext cx="2286635" cy="1400810"/>
            </a:xfrm>
            <a:prstGeom prst="rect">
              <a:avLst/>
            </a:prstGeom>
            <a:noFill/>
          </p:spPr>
          <p:txBody>
            <a:bodyPr vert="horz" wrap="square" lIns="90000" tIns="46800" rIns="90000" bIns="46800" rtlCol="0" anchor="ctr" anchorCtr="0">
              <a:normAutofit/>
            </a:bodyPr>
            <a:lstStyle/>
            <a:p>
              <a:pPr>
                <a:lnSpc>
                  <a:spcPts val="1800"/>
                </a:lnSpc>
              </a:pPr>
              <a:r>
                <a:rPr lang="ru-RU" altLang="en-US" sz="2400">
                  <a:solidFill>
                    <a:srgbClr val="7030A0"/>
                  </a:solidFill>
                  <a:latin typeface="Bahnschrift SemiBold" panose="020B0502040204020203" charset="0"/>
                  <a:ea typeface="Microsoft YaHei" panose="020B0503020204020204" charset="-122"/>
                  <a:cs typeface="Bahnschrift SemiBold" panose="020B0502040204020203" charset="0"/>
                </a:rPr>
                <a:t>«Детский альбом» . ВАЛЬС</a:t>
              </a:r>
              <a:r>
                <a:rPr lang="ru-RU" altLang="en-US" sz="2800">
                  <a:solidFill>
                    <a:srgbClr val="7030A0"/>
                  </a:solidFill>
                  <a:latin typeface="Arial" panose="020B0604020202020204" pitchFamily="34" charset="0"/>
                  <a:ea typeface="Microsoft YaHei" panose="020B0503020204020204" charset="-122"/>
                  <a:cs typeface="Arial" panose="020B0604020202020204" pitchFamily="34" charset="0"/>
                </a:rPr>
                <a:t> </a:t>
              </a:r>
              <a:r>
                <a:rPr lang="ru-RU" altLang="en-US" sz="2800">
                  <a:latin typeface="Arial" panose="020B0604020202020204" pitchFamily="34" charset="0"/>
                  <a:ea typeface="Microsoft YaHei" panose="020B0503020204020204" charset="-122"/>
                  <a:cs typeface="Arial" panose="020B0604020202020204" pitchFamily="34" charset="0"/>
                </a:rPr>
                <a:t>.</a:t>
              </a:r>
              <a:r>
                <a:rPr lang="ru-RU" altLang="en-US" sz="2800">
                  <a:latin typeface="Arial" panose="020B0604020202020204" pitchFamily="34" charset="0"/>
                  <a:ea typeface="Microsoft YaHei" panose="020B0503020204020204" charset="-122"/>
                  <a:cs typeface="Arial" panose="020B0604020202020204" pitchFamily="34" charset="0"/>
                </a:rPr>
                <a:t> </a:t>
              </a:r>
              <a:endParaRPr lang="ru-RU" altLang="en-US" sz="2800">
                <a:latin typeface="Arial" panose="020B0604020202020204" pitchFamily="34" charset="0"/>
                <a:ea typeface="Microsoft YaHei" panose="020B0503020204020204" charset="-122"/>
                <a:cs typeface="Arial" panose="020B0604020202020204" pitchFamily="34" charset="0"/>
              </a:endParaRPr>
            </a:p>
          </p:txBody>
        </p:sp>
        <p:sp>
          <p:nvSpPr>
            <p:cNvPr id="79" name="文本框 78"/>
            <p:cNvSpPr txBox="1"/>
            <p:nvPr>
              <p:custDataLst>
                <p:tags r:id="rId5"/>
              </p:custDataLst>
            </p:nvPr>
          </p:nvSpPr>
          <p:spPr>
            <a:xfrm>
              <a:off x="7580183" y="2292671"/>
              <a:ext cx="3800475" cy="402590"/>
            </a:xfrm>
            <a:prstGeom prst="rect">
              <a:avLst/>
            </a:prstGeom>
            <a:noFill/>
            <a:ln>
              <a:noFill/>
            </a:ln>
          </p:spPr>
          <p:txBody>
            <a:bodyPr vert="horz" wrap="square" lIns="90000" tIns="46800" rIns="90000" bIns="46800" anchor="ctr">
              <a:no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sz="2400">
                  <a:gradFill>
                    <a:gsLst>
                      <a:gs pos="0">
                        <a:srgbClr val="007BD3"/>
                      </a:gs>
                      <a:gs pos="100000">
                        <a:srgbClr val="034373"/>
                      </a:gs>
                    </a:gsLst>
                    <a:lin scaled="0"/>
                  </a:gradFill>
                  <a:cs typeface="Arial" panose="020B0604020202020204" pitchFamily="34" charset="0"/>
                </a:rPr>
                <a:t>музыка П.И.Чайковского</a:t>
              </a:r>
              <a:endParaRPr lang="ru-RU" altLang="en-US" sz="2400">
                <a:gradFill>
                  <a:gsLst>
                    <a:gs pos="0">
                      <a:srgbClr val="007BD3"/>
                    </a:gs>
                    <a:gs pos="100000">
                      <a:srgbClr val="034373"/>
                    </a:gs>
                  </a:gsLst>
                  <a:lin scaled="0"/>
                </a:gradFill>
                <a:cs typeface="Arial" panose="020B0604020202020204" pitchFamily="34" charset="0"/>
              </a:endParaRPr>
            </a:p>
          </p:txBody>
        </p:sp>
      </p:grpSp>
      <p:grpSp>
        <p:nvGrpSpPr>
          <p:cNvPr id="80" name="组合 79"/>
          <p:cNvGrpSpPr/>
          <p:nvPr>
            <p:custDataLst>
              <p:tags r:id="rId6"/>
            </p:custDataLst>
          </p:nvPr>
        </p:nvGrpSpPr>
        <p:grpSpPr>
          <a:xfrm>
            <a:off x="1202223" y="2257786"/>
            <a:ext cx="10100945" cy="1403294"/>
            <a:chOff x="1202223" y="1820470"/>
            <a:chExt cx="10100945" cy="1403294"/>
          </a:xfrm>
        </p:grpSpPr>
        <p:sp>
          <p:nvSpPr>
            <p:cNvPr id="81" name="Oval 125"/>
            <p:cNvSpPr/>
            <p:nvPr>
              <p:custDataLst>
                <p:tags r:id="rId7"/>
              </p:custDataLst>
            </p:nvPr>
          </p:nvSpPr>
          <p:spPr>
            <a:xfrm>
              <a:off x="1808033" y="1952550"/>
              <a:ext cx="638839" cy="63908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82" name="Freeform 133"/>
            <p:cNvSpPr>
              <a:spLocks noChangeArrowheads="1"/>
            </p:cNvSpPr>
            <p:nvPr>
              <p:custDataLst>
                <p:tags r:id="rId8"/>
              </p:custDataLst>
            </p:nvPr>
          </p:nvSpPr>
          <p:spPr bwMode="auto">
            <a:xfrm>
              <a:off x="1202223" y="2155694"/>
              <a:ext cx="1586230" cy="1068070"/>
            </a:xfrm>
            <a:custGeom>
              <a:avLst/>
              <a:gdLst>
                <a:gd name="T0" fmla="*/ 425 w 497"/>
                <a:gd name="T1" fmla="*/ 160 h 480"/>
                <a:gd name="T2" fmla="*/ 425 w 497"/>
                <a:gd name="T3" fmla="*/ 160 h 480"/>
                <a:gd name="T4" fmla="*/ 372 w 497"/>
                <a:gd name="T5" fmla="*/ 18 h 480"/>
                <a:gd name="T6" fmla="*/ 346 w 497"/>
                <a:gd name="T7" fmla="*/ 9 h 480"/>
                <a:gd name="T8" fmla="*/ 9 w 497"/>
                <a:gd name="T9" fmla="*/ 134 h 480"/>
                <a:gd name="T10" fmla="*/ 0 w 497"/>
                <a:gd name="T11" fmla="*/ 160 h 480"/>
                <a:gd name="T12" fmla="*/ 53 w 497"/>
                <a:gd name="T13" fmla="*/ 302 h 480"/>
                <a:gd name="T14" fmla="*/ 53 w 497"/>
                <a:gd name="T15" fmla="*/ 222 h 480"/>
                <a:gd name="T16" fmla="*/ 115 w 497"/>
                <a:gd name="T17" fmla="*/ 160 h 480"/>
                <a:gd name="T18" fmla="*/ 203 w 497"/>
                <a:gd name="T19" fmla="*/ 160 h 480"/>
                <a:gd name="T20" fmla="*/ 309 w 497"/>
                <a:gd name="T21" fmla="*/ 89 h 480"/>
                <a:gd name="T22" fmla="*/ 372 w 497"/>
                <a:gd name="T23" fmla="*/ 160 h 480"/>
                <a:gd name="T24" fmla="*/ 425 w 497"/>
                <a:gd name="T25" fmla="*/ 160 h 480"/>
                <a:gd name="T26" fmla="*/ 478 w 497"/>
                <a:gd name="T27" fmla="*/ 204 h 480"/>
                <a:gd name="T28" fmla="*/ 478 w 497"/>
                <a:gd name="T29" fmla="*/ 204 h 480"/>
                <a:gd name="T30" fmla="*/ 115 w 497"/>
                <a:gd name="T31" fmla="*/ 204 h 480"/>
                <a:gd name="T32" fmla="*/ 97 w 497"/>
                <a:gd name="T33" fmla="*/ 222 h 480"/>
                <a:gd name="T34" fmla="*/ 97 w 497"/>
                <a:gd name="T35" fmla="*/ 462 h 480"/>
                <a:gd name="T36" fmla="*/ 115 w 497"/>
                <a:gd name="T37" fmla="*/ 479 h 480"/>
                <a:gd name="T38" fmla="*/ 478 w 497"/>
                <a:gd name="T39" fmla="*/ 479 h 480"/>
                <a:gd name="T40" fmla="*/ 496 w 497"/>
                <a:gd name="T41" fmla="*/ 462 h 480"/>
                <a:gd name="T42" fmla="*/ 496 w 497"/>
                <a:gd name="T43" fmla="*/ 222 h 480"/>
                <a:gd name="T44" fmla="*/ 478 w 497"/>
                <a:gd name="T45" fmla="*/ 204 h 480"/>
                <a:gd name="T46" fmla="*/ 452 w 497"/>
                <a:gd name="T47" fmla="*/ 426 h 480"/>
                <a:gd name="T48" fmla="*/ 452 w 497"/>
                <a:gd name="T49" fmla="*/ 426 h 480"/>
                <a:gd name="T50" fmla="*/ 150 w 497"/>
                <a:gd name="T51" fmla="*/ 426 h 480"/>
                <a:gd name="T52" fmla="*/ 150 w 497"/>
                <a:gd name="T53" fmla="*/ 391 h 480"/>
                <a:gd name="T54" fmla="*/ 195 w 497"/>
                <a:gd name="T55" fmla="*/ 275 h 480"/>
                <a:gd name="T56" fmla="*/ 265 w 497"/>
                <a:gd name="T57" fmla="*/ 364 h 480"/>
                <a:gd name="T58" fmla="*/ 328 w 497"/>
                <a:gd name="T59" fmla="*/ 302 h 480"/>
                <a:gd name="T60" fmla="*/ 416 w 497"/>
                <a:gd name="T61" fmla="*/ 266 h 480"/>
                <a:gd name="T62" fmla="*/ 452 w 497"/>
                <a:gd name="T63" fmla="*/ 347 h 480"/>
                <a:gd name="T64" fmla="*/ 452 w 497"/>
                <a:gd name="T65" fmla="*/ 4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7" h="480">
                  <a:moveTo>
                    <a:pt x="425" y="160"/>
                  </a:moveTo>
                  <a:lnTo>
                    <a:pt x="425" y="160"/>
                  </a:lnTo>
                  <a:cubicBezTo>
                    <a:pt x="372" y="18"/>
                    <a:pt x="372" y="18"/>
                    <a:pt x="372" y="18"/>
                  </a:cubicBezTo>
                  <a:cubicBezTo>
                    <a:pt x="372" y="9"/>
                    <a:pt x="354" y="0"/>
                    <a:pt x="346" y="9"/>
                  </a:cubicBezTo>
                  <a:cubicBezTo>
                    <a:pt x="9" y="134"/>
                    <a:pt x="9" y="134"/>
                    <a:pt x="9" y="134"/>
                  </a:cubicBezTo>
                  <a:cubicBezTo>
                    <a:pt x="0" y="134"/>
                    <a:pt x="0" y="143"/>
                    <a:pt x="0" y="160"/>
                  </a:cubicBezTo>
                  <a:cubicBezTo>
                    <a:pt x="53" y="302"/>
                    <a:pt x="53" y="302"/>
                    <a:pt x="53" y="302"/>
                  </a:cubicBezTo>
                  <a:cubicBezTo>
                    <a:pt x="53" y="222"/>
                    <a:pt x="53" y="222"/>
                    <a:pt x="53" y="222"/>
                  </a:cubicBezTo>
                  <a:cubicBezTo>
                    <a:pt x="53" y="187"/>
                    <a:pt x="80" y="160"/>
                    <a:pt x="115" y="160"/>
                  </a:cubicBezTo>
                  <a:cubicBezTo>
                    <a:pt x="203" y="160"/>
                    <a:pt x="203" y="160"/>
                    <a:pt x="203" y="160"/>
                  </a:cubicBezTo>
                  <a:cubicBezTo>
                    <a:pt x="309" y="89"/>
                    <a:pt x="309" y="89"/>
                    <a:pt x="309" y="89"/>
                  </a:cubicBezTo>
                  <a:cubicBezTo>
                    <a:pt x="372" y="160"/>
                    <a:pt x="372" y="160"/>
                    <a:pt x="372" y="160"/>
                  </a:cubicBezTo>
                  <a:lnTo>
                    <a:pt x="425" y="160"/>
                  </a:lnTo>
                  <a:close/>
                  <a:moveTo>
                    <a:pt x="478" y="204"/>
                  </a:moveTo>
                  <a:lnTo>
                    <a:pt x="478" y="204"/>
                  </a:lnTo>
                  <a:cubicBezTo>
                    <a:pt x="115" y="204"/>
                    <a:pt x="115" y="204"/>
                    <a:pt x="115" y="204"/>
                  </a:cubicBezTo>
                  <a:cubicBezTo>
                    <a:pt x="106" y="204"/>
                    <a:pt x="97" y="213"/>
                    <a:pt x="97" y="222"/>
                  </a:cubicBezTo>
                  <a:cubicBezTo>
                    <a:pt x="97" y="462"/>
                    <a:pt x="97" y="462"/>
                    <a:pt x="97" y="462"/>
                  </a:cubicBezTo>
                  <a:cubicBezTo>
                    <a:pt x="97" y="470"/>
                    <a:pt x="106" y="479"/>
                    <a:pt x="115" y="479"/>
                  </a:cubicBezTo>
                  <a:cubicBezTo>
                    <a:pt x="478" y="479"/>
                    <a:pt x="478" y="479"/>
                    <a:pt x="478" y="479"/>
                  </a:cubicBezTo>
                  <a:cubicBezTo>
                    <a:pt x="487" y="479"/>
                    <a:pt x="496" y="470"/>
                    <a:pt x="496" y="462"/>
                  </a:cubicBezTo>
                  <a:cubicBezTo>
                    <a:pt x="496" y="222"/>
                    <a:pt x="496" y="222"/>
                    <a:pt x="496" y="222"/>
                  </a:cubicBezTo>
                  <a:cubicBezTo>
                    <a:pt x="496" y="213"/>
                    <a:pt x="487" y="204"/>
                    <a:pt x="478" y="204"/>
                  </a:cubicBezTo>
                  <a:close/>
                  <a:moveTo>
                    <a:pt x="452" y="426"/>
                  </a:moveTo>
                  <a:lnTo>
                    <a:pt x="452" y="426"/>
                  </a:lnTo>
                  <a:cubicBezTo>
                    <a:pt x="150" y="426"/>
                    <a:pt x="150" y="426"/>
                    <a:pt x="150" y="426"/>
                  </a:cubicBezTo>
                  <a:cubicBezTo>
                    <a:pt x="150" y="391"/>
                    <a:pt x="150" y="391"/>
                    <a:pt x="150" y="391"/>
                  </a:cubicBezTo>
                  <a:cubicBezTo>
                    <a:pt x="195" y="275"/>
                    <a:pt x="195" y="275"/>
                    <a:pt x="195" y="275"/>
                  </a:cubicBezTo>
                  <a:cubicBezTo>
                    <a:pt x="265" y="364"/>
                    <a:pt x="265" y="364"/>
                    <a:pt x="265" y="364"/>
                  </a:cubicBezTo>
                  <a:cubicBezTo>
                    <a:pt x="328" y="302"/>
                    <a:pt x="328" y="302"/>
                    <a:pt x="328" y="302"/>
                  </a:cubicBezTo>
                  <a:cubicBezTo>
                    <a:pt x="416" y="266"/>
                    <a:pt x="416" y="266"/>
                    <a:pt x="416" y="266"/>
                  </a:cubicBezTo>
                  <a:cubicBezTo>
                    <a:pt x="452" y="347"/>
                    <a:pt x="452" y="347"/>
                    <a:pt x="452" y="347"/>
                  </a:cubicBezTo>
                  <a:lnTo>
                    <a:pt x="452" y="426"/>
                  </a:ln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83" name="TextBox 86"/>
            <p:cNvSpPr txBox="1"/>
            <p:nvPr>
              <p:custDataLst>
                <p:tags r:id="rId9"/>
              </p:custDataLst>
            </p:nvPr>
          </p:nvSpPr>
          <p:spPr>
            <a:xfrm>
              <a:off x="7673508" y="1820470"/>
              <a:ext cx="3629660" cy="966470"/>
            </a:xfrm>
            <a:prstGeom prst="rect">
              <a:avLst/>
            </a:prstGeom>
            <a:noFill/>
          </p:spPr>
          <p:txBody>
            <a:bodyPr vert="horz" wrap="square" lIns="90000" tIns="46800" rIns="90000" bIns="46800" rtlCol="0" anchor="ctr" anchorCtr="0">
              <a:normAutofit fontScale="80000"/>
            </a:bodyPr>
            <a:lstStyle/>
            <a:p>
              <a:pPr>
                <a:lnSpc>
                  <a:spcPts val="1800"/>
                </a:lnSpc>
              </a:pPr>
              <a:r>
                <a:rPr lang="ru-RU" altLang="en-US" sz="2000" b="1" dirty="0" err="1">
                  <a:gradFill>
                    <a:gsLst>
                      <a:gs pos="0">
                        <a:srgbClr val="007BD3"/>
                      </a:gs>
                      <a:gs pos="100000">
                        <a:srgbClr val="034373"/>
                      </a:gs>
                    </a:gsLst>
                    <a:lin scaled="0"/>
                  </a:gradFill>
                  <a:latin typeface="Arial Black" panose="020B0A04020102020204" charset="0"/>
                  <a:ea typeface="Microsoft YaHei" panose="020B0503020204020204" charset="-122"/>
                  <a:cs typeface="Arial Black" panose="020B0A04020102020204" charset="0"/>
                </a:rPr>
                <a:t>ЦЕЛЬ</a:t>
              </a:r>
              <a:r>
                <a:rPr lang="ru-RU" altLang="en-US" dirty="0" err="1">
                  <a:latin typeface="Arial" panose="020B0604020202020204" pitchFamily="34" charset="0"/>
                  <a:ea typeface="Microsoft YaHei" panose="020B0503020204020204" charset="-122"/>
                  <a:cs typeface="Arial" panose="020B0604020202020204" pitchFamily="34" charset="0"/>
                </a:rPr>
                <a:t>; </a:t>
              </a:r>
              <a:r>
                <a:rPr lang="ru-RU" altLang="en-US" sz="2800" dirty="0" err="1">
                  <a:gradFill>
                    <a:gsLst>
                      <a:gs pos="0">
                        <a:srgbClr val="FE4444"/>
                      </a:gs>
                      <a:gs pos="100000">
                        <a:srgbClr val="832B2B"/>
                      </a:gs>
                    </a:gsLst>
                    <a:lin scaled="0"/>
                  </a:gradFill>
                  <a:effectLst>
                    <a:outerShdw blurRad="38100" dist="25400" dir="5400000" algn="ctr" rotWithShape="0">
                      <a:srgbClr val="6E747A">
                        <a:alpha val="43000"/>
                      </a:srgbClr>
                    </a:outerShdw>
                  </a:effectLst>
                  <a:latin typeface="Arial Black" panose="020B0A04020102020204" charset="0"/>
                  <a:ea typeface="Microsoft YaHei" panose="020B0503020204020204" charset="-122"/>
                  <a:cs typeface="Arial Black" panose="020B0A04020102020204" charset="0"/>
                </a:rPr>
                <a:t>С помощью платочков выразить характер музыки.  </a:t>
              </a:r>
              <a:endParaRPr lang="ru-RU" altLang="en-US" sz="2800" dirty="0" err="1">
                <a:gradFill>
                  <a:gsLst>
                    <a:gs pos="0">
                      <a:srgbClr val="FE4444"/>
                    </a:gs>
                    <a:gs pos="100000">
                      <a:srgbClr val="832B2B"/>
                    </a:gs>
                  </a:gsLst>
                  <a:lin scaled="0"/>
                </a:gradFill>
                <a:effectLst>
                  <a:outerShdw blurRad="38100" dist="25400" dir="5400000" algn="ctr" rotWithShape="0">
                    <a:srgbClr val="6E747A">
                      <a:alpha val="43000"/>
                    </a:srgbClr>
                  </a:outerShdw>
                </a:effectLst>
                <a:latin typeface="Arial Black" panose="020B0A04020102020204" charset="0"/>
                <a:ea typeface="Microsoft YaHei" panose="020B0503020204020204" charset="-122"/>
                <a:cs typeface="Arial Black" panose="020B0A04020102020204" charset="0"/>
              </a:endParaRPr>
            </a:p>
          </p:txBody>
        </p:sp>
        <p:sp>
          <p:nvSpPr>
            <p:cNvPr id="84" name="文本框 83"/>
            <p:cNvSpPr txBox="1"/>
            <p:nvPr>
              <p:custDataLst>
                <p:tags r:id="rId10"/>
              </p:custDataLst>
            </p:nvPr>
          </p:nvSpPr>
          <p:spPr>
            <a:xfrm>
              <a:off x="7865119" y="2715764"/>
              <a:ext cx="2431304" cy="402291"/>
            </a:xfrm>
            <a:prstGeom prst="rect">
              <a:avLst/>
            </a:prstGeom>
            <a:noFill/>
            <a:ln>
              <a:noFill/>
            </a:ln>
          </p:spPr>
          <p:txBody>
            <a:bodyPr vert="horz" wrap="square" lIns="90000" tIns="46800" rIns="90000" bIns="46800" anchor="ctr">
              <a:no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sz="2800">
                  <a:gradFill>
                    <a:gsLst>
                      <a:gs pos="0">
                        <a:srgbClr val="14CD68"/>
                      </a:gs>
                      <a:gs pos="100000">
                        <a:srgbClr val="0B6E38"/>
                      </a:gs>
                    </a:gsLst>
                    <a:lin scaled="0"/>
                  </a:gradFill>
                  <a:latin typeface="Bahnschrift SemiBold" panose="020B0502040204020203" charset="0"/>
                  <a:cs typeface="Bahnschrift SemiBold" panose="020B0502040204020203" charset="0"/>
                </a:rPr>
                <a:t>В движении </a:t>
              </a:r>
              <a:endParaRPr lang="ru-RU" altLang="en-US" sz="2800">
                <a:gradFill>
                  <a:gsLst>
                    <a:gs pos="0">
                      <a:srgbClr val="14CD68"/>
                    </a:gs>
                    <a:gs pos="100000">
                      <a:srgbClr val="0B6E38"/>
                    </a:gs>
                  </a:gsLst>
                  <a:lin scaled="0"/>
                </a:gradFill>
                <a:latin typeface="Bahnschrift SemiBold" panose="020B0502040204020203" charset="0"/>
                <a:cs typeface="Bahnschrift SemiBold" panose="020B0502040204020203" charset="0"/>
              </a:endParaRPr>
            </a:p>
          </p:txBody>
        </p:sp>
      </p:grpSp>
      <p:sp>
        <p:nvSpPr>
          <p:cNvPr id="87" name="文本框 86"/>
          <p:cNvSpPr txBox="1"/>
          <p:nvPr>
            <p:custDataLst>
              <p:tags r:id="rId11"/>
            </p:custDataLst>
          </p:nvPr>
        </p:nvSpPr>
        <p:spPr>
          <a:xfrm>
            <a:off x="1610995" y="1112520"/>
            <a:ext cx="8524875" cy="50673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vert="horz" wrap="square" lIns="90000" tIns="46800" rIns="90000" bIns="46800" anchor="t" anchorCtr="0">
            <a:noAutofit/>
          </a:bodyPr>
          <a:lstStyle>
            <a:defPPr>
              <a:defRPr lang="zh-CN"/>
            </a:defPPr>
            <a:lvl1pPr algn="ctr"/>
          </a:lstStyle>
          <a:p>
            <a:r>
              <a:rPr lang="da-DK" altLang="zh-CN" sz="2400">
                <a:latin typeface="Arial" panose="020B0604020202020204" pitchFamily="34" charset="0"/>
                <a:ea typeface="Microsoft YaHei" panose="020B0503020204020204" charset="-122"/>
                <a:cs typeface="Arial" panose="020B0604020202020204" pitchFamily="34" charset="0"/>
              </a:rPr>
              <a:t>метод активного прослушивания музыки по Бати</a:t>
            </a:r>
            <a:r>
              <a:rPr lang="ru-RU" altLang="da-DK" sz="2400">
                <a:latin typeface="Arial" panose="020B0604020202020204" pitchFamily="34" charset="0"/>
                <a:ea typeface="Microsoft YaHei" panose="020B0503020204020204" charset="-122"/>
                <a:cs typeface="Arial" panose="020B0604020202020204" pitchFamily="34" charset="0"/>
              </a:rPr>
              <a:t> Штраус</a:t>
            </a:r>
            <a:r>
              <a:rPr lang="da-DK" altLang="zh-CN" sz="2400">
                <a:latin typeface="Arial" panose="020B0604020202020204" pitchFamily="34" charset="0"/>
                <a:ea typeface="Microsoft YaHei" panose="020B0503020204020204" charset="-122"/>
                <a:cs typeface="Arial" panose="020B0604020202020204" pitchFamily="34" charset="0"/>
              </a:rPr>
              <a:t> </a:t>
            </a:r>
            <a:endParaRPr lang="da-DK" altLang="zh-CN" sz="2400">
              <a:latin typeface="Arial" panose="020B0604020202020204" pitchFamily="34" charset="0"/>
              <a:ea typeface="Microsoft YaHei" panose="020B0503020204020204" charset="-122"/>
              <a:cs typeface="Arial" panose="020B0604020202020204" pitchFamily="34" charset="0"/>
            </a:endParaRPr>
          </a:p>
        </p:txBody>
      </p:sp>
      <p:sp>
        <p:nvSpPr>
          <p:cNvPr id="88" name="文本框 87"/>
          <p:cNvSpPr txBox="1"/>
          <p:nvPr>
            <p:custDataLst>
              <p:tags r:id="rId12"/>
            </p:custDataLst>
          </p:nvPr>
        </p:nvSpPr>
        <p:spPr>
          <a:xfrm>
            <a:off x="3493830" y="463138"/>
            <a:ext cx="5204340" cy="493415"/>
          </a:xfrm>
          <a:prstGeom prst="rect">
            <a:avLst/>
          </a:prstGeom>
          <a:solidFill>
            <a:srgbClr val="FF0000"/>
          </a:solidFill>
          <a:ln>
            <a:noFill/>
          </a:ln>
        </p:spPr>
        <p:txBody>
          <a:bodyPr vert="horz" wrap="square" lIns="90000" tIns="46800" rIns="90000" bIns="46800" anchor="ctr">
            <a:noAutofit/>
          </a:bodyPr>
          <a:lstStyle>
            <a:defPPr>
              <a:defRPr lang="zh-CN"/>
            </a:defPPr>
            <a:lvl1pPr algn="ctr">
              <a:lnSpc>
                <a:spcPct val="120000"/>
              </a:lnSpc>
              <a:defRPr sz="2900" b="1">
                <a:solidFill>
                  <a:schemeClr val="tx2"/>
                </a:solidFill>
                <a:latin typeface="Arial" panose="020B0604020202020204" pitchFamily="34" charset="0"/>
                <a:ea typeface="Microsoft YaHei" panose="020B0503020204020204" charset="-122"/>
                <a:cs typeface="Lato Regular"/>
              </a:defRPr>
            </a:lvl1pPr>
          </a:lstStyle>
          <a:p>
            <a:r>
              <a:rPr lang="en-US" altLang="zh-CN" sz="2800">
                <a:cs typeface="Arial" panose="020B0604020202020204" pitchFamily="34" charset="0"/>
              </a:rPr>
              <a:t> Музыкальная игра-забава</a:t>
            </a:r>
            <a:endParaRPr lang="en-US" altLang="zh-CN" sz="2800">
              <a:cs typeface="Arial" panose="020B0604020202020204" pitchFamily="34" charset="0"/>
            </a:endParaRPr>
          </a:p>
        </p:txBody>
      </p:sp>
      <p:pic>
        <p:nvPicPr>
          <p:cNvPr id="4" name="Изображение 3" descr="sddefault"/>
          <p:cNvPicPr>
            <a:picLocks noChangeAspect="1"/>
          </p:cNvPicPr>
          <p:nvPr/>
        </p:nvPicPr>
        <p:blipFill>
          <a:blip r:embed="rId13"/>
          <a:stretch>
            <a:fillRect/>
          </a:stretch>
        </p:blipFill>
        <p:spPr>
          <a:xfrm>
            <a:off x="1610995" y="1775460"/>
            <a:ext cx="5596890" cy="4572000"/>
          </a:xfrm>
          <a:prstGeom prst="rect">
            <a:avLst/>
          </a:prstGeom>
        </p:spPr>
      </p:pic>
      <p:sp>
        <p:nvSpPr>
          <p:cNvPr id="2" name="Текстовое поле 1"/>
          <p:cNvSpPr txBox="1"/>
          <p:nvPr/>
        </p:nvSpPr>
        <p:spPr>
          <a:xfrm>
            <a:off x="8102600" y="3375660"/>
            <a:ext cx="309880" cy="368300"/>
          </a:xfrm>
          <a:prstGeom prst="rect">
            <a:avLst/>
          </a:prstGeom>
          <a:noFill/>
        </p:spPr>
        <p:txBody>
          <a:bodyPr wrap="none" rtlCol="0">
            <a:spAutoFit/>
          </a:bodyPr>
          <a:p>
            <a:endParaRPr lang="ru-RU" altLang="en-US"/>
          </a:p>
        </p:txBody>
      </p:sp>
      <p:pic>
        <p:nvPicPr>
          <p:cNvPr id="3" name="Изображение 2" descr="Douglas-McKee"/>
          <p:cNvPicPr>
            <a:picLocks noChangeAspect="1"/>
          </p:cNvPicPr>
          <p:nvPr/>
        </p:nvPicPr>
        <p:blipFill>
          <a:blip r:embed="rId14"/>
          <a:stretch>
            <a:fillRect/>
          </a:stretch>
        </p:blipFill>
        <p:spPr>
          <a:xfrm>
            <a:off x="9819005" y="5088890"/>
            <a:ext cx="2056130" cy="1648460"/>
          </a:xfrm>
          <a:prstGeom prst="rect">
            <a:avLst/>
          </a:prstGeom>
        </p:spPr>
      </p:pic>
    </p:spTree>
    <p:custDataLst>
      <p:tags r:id="rId15"/>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6"/>
          <p:cNvSpPr>
            <a:spLocks noGrp="1"/>
          </p:cNvSpPr>
          <p:nvPr>
            <p:ph type="ctrTitle"/>
            <p:custDataLst>
              <p:tags r:id="rId1"/>
            </p:custDataLst>
          </p:nvPr>
        </p:nvSpPr>
        <p:spPr>
          <a:xfrm>
            <a:off x="1941195" y="835025"/>
            <a:ext cx="8309610" cy="1747520"/>
          </a:xfrm>
        </p:spPr>
        <p:txBody>
          <a:bodyPr>
            <a:normAutofit/>
          </a:bodyPr>
          <a:lstStyle/>
          <a:p>
            <a:r>
              <a:rPr lang="ru-RU" sz="4400" dirty="0">
                <a:solidFill>
                  <a:schemeClr val="accent1">
                    <a:lumMod val="75000"/>
                  </a:schemeClr>
                </a:solidFill>
                <a:effectLst>
                  <a:outerShdw blurRad="38100" dist="25400" dir="5400000" algn="ctr" rotWithShape="0">
                    <a:srgbClr val="6E747A">
                      <a:alpha val="43000"/>
                    </a:srgbClr>
                  </a:outerShdw>
                </a:effectLst>
                <a:latin typeface="+mj-ea"/>
                <a:ea typeface="+mj-ea"/>
              </a:rPr>
              <a:t>Музыкотерапия:</a:t>
            </a:r>
            <a:br>
              <a:rPr lang="ru-RU" sz="4400" dirty="0">
                <a:solidFill>
                  <a:schemeClr val="accent1">
                    <a:lumMod val="75000"/>
                  </a:schemeClr>
                </a:solidFill>
                <a:effectLst>
                  <a:outerShdw blurRad="38100" dist="25400" dir="5400000" algn="ctr" rotWithShape="0">
                    <a:srgbClr val="6E747A">
                      <a:alpha val="43000"/>
                    </a:srgbClr>
                  </a:outerShdw>
                </a:effectLst>
                <a:latin typeface="+mj-ea"/>
                <a:ea typeface="+mj-ea"/>
              </a:rPr>
            </a:br>
            <a:r>
              <a:rPr lang="ru-RU" sz="3200" dirty="0">
                <a:solidFill>
                  <a:schemeClr val="accent1">
                    <a:lumMod val="75000"/>
                  </a:schemeClr>
                </a:solidFill>
                <a:effectLst>
                  <a:outerShdw blurRad="38100" dist="25400" dir="5400000" algn="ctr" rotWithShape="0">
                    <a:srgbClr val="6E747A">
                      <a:alpha val="43000"/>
                    </a:srgbClr>
                  </a:outerShdw>
                </a:effectLst>
                <a:latin typeface="+mj-ea"/>
                <a:ea typeface="+mj-ea"/>
              </a:rPr>
              <a:t>музыкальное развитие</a:t>
            </a:r>
            <a:endParaRPr lang="ru-RU" sz="3200" dirty="0">
              <a:solidFill>
                <a:schemeClr val="accent1">
                  <a:lumMod val="75000"/>
                </a:schemeClr>
              </a:solidFill>
              <a:effectLst>
                <a:outerShdw blurRad="38100" dist="25400" dir="5400000" algn="ctr" rotWithShape="0">
                  <a:srgbClr val="6E747A">
                    <a:alpha val="43000"/>
                  </a:srgbClr>
                </a:outerShdw>
              </a:effectLst>
              <a:latin typeface="+mj-ea"/>
              <a:ea typeface="+mj-ea"/>
            </a:endParaRPr>
          </a:p>
        </p:txBody>
      </p:sp>
      <p:sp>
        <p:nvSpPr>
          <p:cNvPr id="16" name="副标题 15"/>
          <p:cNvSpPr>
            <a:spLocks noGrp="1"/>
          </p:cNvSpPr>
          <p:nvPr>
            <p:ph type="subTitle" idx="1"/>
            <p:custDataLst>
              <p:tags r:id="rId2"/>
            </p:custDataLst>
          </p:nvPr>
        </p:nvSpPr>
        <p:spPr/>
        <p:txBody>
          <a:bodyPr>
            <a:normAutofit/>
          </a:bodyPr>
          <a:lstStyle/>
          <a:p>
            <a:r>
              <a:rPr lang="ru-RU" altLang="en-US" sz="2400" dirty="0">
                <a:solidFill>
                  <a:schemeClr val="accent1"/>
                </a:solidFill>
                <a:effectLst>
                  <a:outerShdw blurRad="38100" dist="25400" dir="5400000" algn="ctr" rotWithShape="0">
                    <a:srgbClr val="6E747A">
                      <a:alpha val="43000"/>
                    </a:srgbClr>
                  </a:outerShdw>
                </a:effectLst>
                <a:sym typeface="+mn-ea"/>
              </a:rPr>
              <a:t>тренинг</a:t>
            </a:r>
            <a:endParaRPr lang="ru-RU" altLang="en-US" sz="2400" dirty="0">
              <a:solidFill>
                <a:schemeClr val="accent1"/>
              </a:solidFill>
              <a:effectLst>
                <a:outerShdw blurRad="38100" dist="25400" dir="5400000" algn="ctr" rotWithShape="0">
                  <a:srgbClr val="6E747A">
                    <a:alpha val="43000"/>
                  </a:srgbClr>
                </a:outerShdw>
              </a:effectLst>
              <a:sym typeface="+mn-ea"/>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custDataLst>
              <p:tags r:id="rId1"/>
            </p:custDataLst>
          </p:nvPr>
        </p:nvSpPr>
        <p:spPr>
          <a:xfrm>
            <a:off x="744220" y="4192905"/>
            <a:ext cx="10711815" cy="461645"/>
          </a:xfrm>
          <a:prstGeom prst="rect">
            <a:avLst/>
          </a:prstGeom>
        </p:spPr>
        <p:style>
          <a:lnRef idx="1">
            <a:schemeClr val="accent6"/>
          </a:lnRef>
          <a:fillRef idx="2">
            <a:schemeClr val="accent6"/>
          </a:fillRef>
          <a:effectRef idx="1">
            <a:schemeClr val="accent6"/>
          </a:effectRef>
          <a:fontRef idx="minor">
            <a:schemeClr val="dk1"/>
          </a:fontRef>
        </p:style>
        <p:txBody>
          <a:bodyPr wrap="square" lIns="90000" tIns="46800" rIns="90000" bIns="46800" rtlCol="0">
            <a:noAutofit/>
          </a:bodyPr>
          <a:lstStyle/>
          <a:p>
            <a:pPr algn="ctr"/>
            <a:r>
              <a:rPr lang="ru-RU" altLang="en-US" sz="2400">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Arial" panose="020B0604020202020204" pitchFamily="34" charset="0"/>
                <a:ea typeface="Microsoft YaHei" panose="020B0503020204020204" charset="-122"/>
                <a:cs typeface="Arial" panose="020B0604020202020204" pitchFamily="34" charset="0"/>
              </a:rPr>
              <a:t>воспроизведение</a:t>
            </a:r>
            <a:r>
              <a:rPr lang="ru-RU" altLang="en-US" sz="240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a:t>
            </a:r>
            <a:r>
              <a:rPr lang="ru-RU" altLang="en-US" sz="280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 </a:t>
            </a:r>
            <a:endParaRPr lang="ru-RU" altLang="en-US" sz="280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endParaRPr>
          </a:p>
        </p:txBody>
      </p:sp>
      <p:sp>
        <p:nvSpPr>
          <p:cNvPr id="17" name="矩形 16"/>
          <p:cNvSpPr/>
          <p:nvPr>
            <p:custDataLst>
              <p:tags r:id="rId2"/>
            </p:custDataLst>
          </p:nvPr>
        </p:nvSpPr>
        <p:spPr>
          <a:xfrm>
            <a:off x="743940" y="4121521"/>
            <a:ext cx="10743210" cy="1766284"/>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5" name="矩形 4"/>
          <p:cNvSpPr/>
          <p:nvPr>
            <p:custDataLst>
              <p:tags r:id="rId3"/>
            </p:custDataLst>
          </p:nvPr>
        </p:nvSpPr>
        <p:spPr>
          <a:xfrm>
            <a:off x="4847677" y="1472169"/>
            <a:ext cx="6639473" cy="260394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10" name="文本框 9"/>
          <p:cNvSpPr txBox="1"/>
          <p:nvPr>
            <p:custDataLst>
              <p:tags r:id="rId4"/>
            </p:custDataLst>
          </p:nvPr>
        </p:nvSpPr>
        <p:spPr>
          <a:xfrm>
            <a:off x="5134469" y="1941754"/>
            <a:ext cx="5181105" cy="472964"/>
          </a:xfrm>
          <a:prstGeom prst="rect">
            <a:avLst/>
          </a:prstGeom>
          <a:noFill/>
        </p:spPr>
        <p:txBody>
          <a:bodyPr wrap="square" lIns="90000" tIns="46800" rIns="90000" bIns="46800" rtlCol="0">
            <a:normAutofit/>
          </a:bodyPr>
          <a:lstStyle/>
          <a:p>
            <a:r>
              <a:rPr lang="ru-RU" altLang="en-US" sz="2000" b="1" dirty="0">
                <a:solidFill>
                  <a:schemeClr val="bg1"/>
                </a:solidFill>
                <a:latin typeface="Arial" panose="020B0604020202020204" pitchFamily="34" charset="0"/>
                <a:ea typeface="Microsoft YaHei" panose="020B0503020204020204" charset="-122"/>
                <a:cs typeface="Arial" panose="020B0604020202020204" pitchFamily="34" charset="0"/>
              </a:rPr>
              <a:t>ЦЕЛЬ:</a:t>
            </a:r>
            <a:r>
              <a:rPr lang="ru-RU" altLang="en-US" sz="2000" b="1" dirty="0">
                <a:solidFill>
                  <a:schemeClr val="bg1"/>
                </a:solidFill>
                <a:latin typeface="Arial" panose="020B0604020202020204" pitchFamily="34" charset="0"/>
                <a:ea typeface="Microsoft YaHei" panose="020B0503020204020204" charset="-122"/>
                <a:cs typeface="Arial" panose="020B0604020202020204" pitchFamily="34" charset="0"/>
              </a:rPr>
              <a:t> </a:t>
            </a:r>
            <a:endParaRPr lang="ru-RU" altLang="en-US" sz="20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pic>
        <p:nvPicPr>
          <p:cNvPr id="2" name="图片 1"/>
          <p:cNvPicPr>
            <a:picLocks noChangeAspect="1"/>
          </p:cNvPicPr>
          <p:nvPr>
            <p:custDataLst>
              <p:tags r:id="rId5"/>
            </p:custDataLst>
          </p:nvPr>
        </p:nvPicPr>
        <p:blipFill>
          <a:blip r:embed="rId6" cstate="screen">
            <a:extLst>
              <a:ext uri="{28A0092B-C50C-407E-A947-70E740481C1C}">
                <a14:useLocalDpi xmlns:a14="http://schemas.microsoft.com/office/drawing/2010/main" val="0"/>
              </a:ext>
            </a:extLst>
          </a:blip>
          <a:stretch>
            <a:fillRect/>
          </a:stretch>
        </p:blipFill>
        <p:spPr>
          <a:xfrm>
            <a:off x="743940" y="1434013"/>
            <a:ext cx="4163623" cy="2642101"/>
          </a:xfrm>
          <a:prstGeom prst="rect">
            <a:avLst/>
          </a:prstGeom>
        </p:spPr>
      </p:pic>
      <p:sp>
        <p:nvSpPr>
          <p:cNvPr id="20" name="文本框 19"/>
          <p:cNvSpPr txBox="1"/>
          <p:nvPr>
            <p:custDataLst>
              <p:tags r:id="rId7"/>
            </p:custDataLst>
          </p:nvPr>
        </p:nvSpPr>
        <p:spPr>
          <a:xfrm>
            <a:off x="596265" y="290195"/>
            <a:ext cx="10999470" cy="615315"/>
          </a:xfrm>
          <a:prstGeom prst="rect">
            <a:avLst/>
          </a:prstGeom>
          <a:noFill/>
        </p:spPr>
        <p:txBody>
          <a:bodyPr wrap="square" lIns="90000" tIns="46800" rIns="90000" bIns="46800" rtlCol="0" anchor="b">
            <a:normAutofit fontScale="90000"/>
          </a:bodyPr>
          <a:lstStyle/>
          <a:p>
            <a:pPr algn="ctr"/>
            <a:r>
              <a:rPr lang="en-US" altLang="zh-CN" sz="3600" dirty="0">
                <a:solidFill>
                  <a:schemeClr val="tx2">
                    <a:lumMod val="75000"/>
                  </a:schemeClr>
                </a:solidFill>
                <a:latin typeface="Arial" panose="020B0604020202020204" pitchFamily="34" charset="0"/>
                <a:ea typeface="Microsoft YaHei" panose="020B0503020204020204" charset="-122"/>
                <a:cs typeface="Arial" panose="020B0604020202020204" pitchFamily="34" charset="0"/>
              </a:rPr>
              <a:t>Музыкальное упражнение </a:t>
            </a:r>
            <a:r>
              <a:rPr lang="ru-RU" altLang="en-US" sz="3600" dirty="0">
                <a:solidFill>
                  <a:schemeClr val="tx2">
                    <a:lumMod val="75000"/>
                  </a:schemeClr>
                </a:solidFill>
                <a:latin typeface="Arial" panose="020B0604020202020204" pitchFamily="34" charset="0"/>
                <a:ea typeface="Microsoft YaHei" panose="020B0503020204020204" charset="-122"/>
                <a:cs typeface="Arial" panose="020B0604020202020204" pitchFamily="34" charset="0"/>
              </a:rPr>
              <a:t> </a:t>
            </a:r>
            <a:r>
              <a:rPr lang="en-US" altLang="zh-CN" sz="3600" dirty="0">
                <a:solidFill>
                  <a:schemeClr val="tx2">
                    <a:lumMod val="75000"/>
                  </a:schemeClr>
                </a:solidFill>
                <a:latin typeface="Arial" panose="020B0604020202020204" pitchFamily="34" charset="0"/>
                <a:ea typeface="Microsoft YaHei" panose="020B0503020204020204" charset="-122"/>
                <a:cs typeface="Arial" panose="020B0604020202020204" pitchFamily="34" charset="0"/>
              </a:rPr>
              <a:t>Вальс. Евгений Гринько</a:t>
            </a:r>
            <a:r>
              <a:rPr lang="ru-RU" altLang="en-US" sz="3600" dirty="0">
                <a:solidFill>
                  <a:schemeClr val="tx2">
                    <a:lumMod val="75000"/>
                  </a:schemeClr>
                </a:solidFill>
                <a:latin typeface="Arial" panose="020B0604020202020204" pitchFamily="34" charset="0"/>
                <a:ea typeface="Microsoft YaHei" panose="020B0503020204020204" charset="-122"/>
                <a:cs typeface="Arial" panose="020B0604020202020204" pitchFamily="34" charset="0"/>
              </a:rPr>
              <a:t>.</a:t>
            </a:r>
            <a:r>
              <a:rPr lang="en-US" altLang="zh-CN" sz="3600" dirty="0">
                <a:solidFill>
                  <a:schemeClr val="tx2">
                    <a:lumMod val="75000"/>
                  </a:schemeClr>
                </a:solidFill>
                <a:latin typeface="Arial" panose="020B0604020202020204" pitchFamily="34" charset="0"/>
                <a:ea typeface="Microsoft YaHei" panose="020B0503020204020204" charset="-122"/>
                <a:cs typeface="Arial" panose="020B0604020202020204" pitchFamily="34" charset="0"/>
              </a:rPr>
              <a:t> </a:t>
            </a:r>
            <a:endParaRPr lang="en-US" altLang="zh-CN" sz="3600" dirty="0">
              <a:solidFill>
                <a:schemeClr val="tx2">
                  <a:lumMod val="75000"/>
                </a:schemeClr>
              </a:solidFill>
              <a:latin typeface="Arial" panose="020B0604020202020204" pitchFamily="34" charset="0"/>
              <a:ea typeface="Microsoft YaHei" panose="020B0503020204020204" charset="-122"/>
              <a:cs typeface="Arial" panose="020B0604020202020204" pitchFamily="34" charset="0"/>
            </a:endParaRPr>
          </a:p>
        </p:txBody>
      </p:sp>
      <p:sp>
        <p:nvSpPr>
          <p:cNvPr id="21" name="文本框 20"/>
          <p:cNvSpPr txBox="1"/>
          <p:nvPr>
            <p:custDataLst>
              <p:tags r:id="rId8"/>
            </p:custDataLst>
          </p:nvPr>
        </p:nvSpPr>
        <p:spPr>
          <a:xfrm>
            <a:off x="3772535" y="1013460"/>
            <a:ext cx="5267960" cy="341630"/>
          </a:xfrm>
          <a:prstGeom prst="rect">
            <a:avLst/>
          </a:prstGeom>
        </p:spPr>
        <p:txBody>
          <a:bodyPr wrap="square" lIns="90000" tIns="46800" rIns="90000" bIns="46800">
            <a:noAutofit/>
          </a:bodyPr>
          <a:lstStyle>
            <a:defPPr>
              <a:defRPr lang="zh-CN"/>
            </a:defPPr>
            <a:lvl1pPr>
              <a:defRPr sz="2135">
                <a:solidFill>
                  <a:schemeClr val="tx1">
                    <a:lumMod val="65000"/>
                    <a:lumOff val="35000"/>
                  </a:schemeClr>
                </a:solidFill>
              </a:defRPr>
            </a:lvl1pPr>
          </a:lstStyle>
          <a:p>
            <a:pPr algn="ctr"/>
            <a:r>
              <a:rPr lang="ru-RU" altLang="en-US" sz="900"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 </a:t>
            </a:r>
            <a:r>
              <a:rPr lang="ru-RU" altLang="en-US" sz="1700"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Н</a:t>
            </a:r>
            <a:r>
              <a:rPr lang="en-US" altLang="zh-CN" sz="1700"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ежные движения кистей рук под звуки мелодии.</a:t>
            </a:r>
            <a:r>
              <a:rPr lang="ru-RU" altLang="en-US" sz="1700"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 </a:t>
            </a:r>
            <a:endParaRPr lang="ru-RU" altLang="en-US" sz="1700" dirty="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endParaRPr>
          </a:p>
        </p:txBody>
      </p:sp>
      <p:sp>
        <p:nvSpPr>
          <p:cNvPr id="22" name="文本框 21"/>
          <p:cNvSpPr txBox="1"/>
          <p:nvPr>
            <p:custDataLst>
              <p:tags r:id="rId9"/>
            </p:custDataLst>
          </p:nvPr>
        </p:nvSpPr>
        <p:spPr>
          <a:xfrm>
            <a:off x="744220" y="4900295"/>
            <a:ext cx="10743565" cy="1490980"/>
          </a:xfrm>
          <a:prstGeom prst="rect">
            <a:avLst/>
          </a:prstGeom>
          <a:noFill/>
        </p:spPr>
        <p:txBody>
          <a:bodyPr wrap="square" lIns="90000" tIns="46800" rIns="90000" bIns="46800" rtlCol="0" anchor="t">
            <a:noAutofit/>
          </a:bodyPr>
          <a:lstStyle/>
          <a:p>
            <a:pPr algn="ctr">
              <a:lnSpc>
                <a:spcPct val="120000"/>
              </a:lnSpc>
            </a:pPr>
            <a:r>
              <a:rPr lang="ru-RU" altLang="en-US" dirty="0">
                <a:highlight>
                  <a:srgbClr val="00FFFF"/>
                </a:highlight>
                <a:latin typeface="Bahnschrift SemiBold" panose="020B0502040204020203" charset="0"/>
                <a:ea typeface="Microsoft YaHei" panose="020B0503020204020204" charset="-122"/>
                <a:cs typeface="Bahnschrift SemiBold" panose="020B0502040204020203" charset="0"/>
              </a:rPr>
              <a:t>По показу педагога, дети выполняют плавные движения рук, в соответствии с характером и строением музыкальной формы.</a:t>
            </a:r>
            <a:endParaRPr lang="ru-RU" altLang="en-US" dirty="0">
              <a:highlight>
                <a:srgbClr val="00FFFF"/>
              </a:highlight>
              <a:latin typeface="Bahnschrift SemiBold" panose="020B0502040204020203" charset="0"/>
              <a:ea typeface="Microsoft YaHei" panose="020B0503020204020204" charset="-122"/>
              <a:cs typeface="Bahnschrift SemiBold" panose="020B0502040204020203" charset="0"/>
            </a:endParaRPr>
          </a:p>
          <a:p>
            <a:pPr algn="ctr">
              <a:lnSpc>
                <a:spcPct val="120000"/>
              </a:lnSpc>
            </a:pPr>
            <a:r>
              <a:rPr lang="ru-RU" altLang="en-US" dirty="0">
                <a:highlight>
                  <a:srgbClr val="00FFFF"/>
                </a:highlight>
                <a:latin typeface="Bahnschrift SemiBold" panose="020B0502040204020203" charset="0"/>
                <a:ea typeface="Microsoft YaHei" panose="020B0503020204020204" charset="-122"/>
                <a:cs typeface="Bahnschrift SemiBold" panose="020B0502040204020203" charset="0"/>
              </a:rPr>
              <a:t>Это упражнение также может нести функцию релакса. </a:t>
            </a:r>
            <a:endParaRPr lang="ru-RU" altLang="en-US" dirty="0">
              <a:highlight>
                <a:srgbClr val="00FFFF"/>
              </a:highlight>
              <a:latin typeface="Bahnschrift SemiBold" panose="020B0502040204020203" charset="0"/>
              <a:ea typeface="Microsoft YaHei" panose="020B0503020204020204" charset="-122"/>
              <a:cs typeface="Bahnschrift SemiBold" panose="020B0502040204020203" charset="0"/>
            </a:endParaRPr>
          </a:p>
        </p:txBody>
      </p:sp>
      <p:sp>
        <p:nvSpPr>
          <p:cNvPr id="7" name="文本框 6"/>
          <p:cNvSpPr txBox="1"/>
          <p:nvPr>
            <p:custDataLst>
              <p:tags r:id="rId10"/>
            </p:custDataLst>
          </p:nvPr>
        </p:nvSpPr>
        <p:spPr>
          <a:xfrm>
            <a:off x="5134421" y="2414945"/>
            <a:ext cx="5221794" cy="1202604"/>
          </a:xfrm>
          <a:prstGeom prst="rect">
            <a:avLst/>
          </a:prstGeom>
        </p:spPr>
        <p:txBody>
          <a:bodyPr wrap="square" lIns="90000" tIns="46800" rIns="90000" bIns="46800">
            <a:normAutofit fontScale="90000"/>
          </a:bodyPr>
          <a:lstStyle>
            <a:defPPr>
              <a:defRPr lang="zh-CN"/>
            </a:defPPr>
            <a:lvl1pPr>
              <a:defRPr>
                <a:solidFill>
                  <a:schemeClr val="bg1"/>
                </a:solidFill>
                <a:latin typeface="+mn-ea"/>
              </a:defRPr>
            </a:lvl1pPr>
          </a:lstStyle>
          <a:p>
            <a:r>
              <a:rPr lang="ru-RU" altLang="en-US" sz="2400" dirty="0">
                <a:latin typeface="Arial" panose="020B0604020202020204" pitchFamily="34" charset="0"/>
                <a:ea typeface="Microsoft YaHei" panose="020B0503020204020204" charset="-122"/>
                <a:cs typeface="Arial" panose="020B0604020202020204" pitchFamily="34" charset="0"/>
              </a:rPr>
              <a:t> слышать и понимать смену музыкальных фраз, через смену музыки и отображать это в движении</a:t>
            </a:r>
            <a:r>
              <a:rPr lang="ru-RU" altLang="en-US" dirty="0">
                <a:latin typeface="Arial" panose="020B0604020202020204" pitchFamily="34" charset="0"/>
                <a:ea typeface="Microsoft YaHei" panose="020B0503020204020204" charset="-122"/>
                <a:cs typeface="Arial" panose="020B0604020202020204" pitchFamily="34" charset="0"/>
              </a:rPr>
              <a:t>.</a:t>
            </a:r>
            <a:r>
              <a:rPr lang="ru-RU" altLang="en-US" dirty="0">
                <a:latin typeface="Arial" panose="020B0604020202020204" pitchFamily="34" charset="0"/>
                <a:ea typeface="Microsoft YaHei" panose="020B0503020204020204" charset="-122"/>
                <a:cs typeface="Arial" panose="020B0604020202020204" pitchFamily="34" charset="0"/>
              </a:rPr>
              <a:t> </a:t>
            </a:r>
            <a:endParaRPr lang="ru-RU" altLang="en-US" dirty="0">
              <a:latin typeface="Arial" panose="020B0604020202020204" pitchFamily="34" charset="0"/>
              <a:ea typeface="Microsoft YaHei" panose="020B0503020204020204" charset="-122"/>
              <a:cs typeface="Arial" panose="020B0604020202020204" pitchFamily="34" charset="0"/>
            </a:endParaRPr>
          </a:p>
        </p:txBody>
      </p:sp>
    </p:spTree>
    <p:custDataLst>
      <p:tags r:id="rId1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1000"/>
                                        <p:tgtEl>
                                          <p:spTgt spid="20"/>
                                        </p:tgtEl>
                                      </p:cBhvr>
                                    </p:animEffect>
                                    <p:anim calcmode="lin" valueType="num">
                                      <p:cBhvr>
                                        <p:cTn id="12" dur="1000" fill="hold"/>
                                        <p:tgtEl>
                                          <p:spTgt spid="20"/>
                                        </p:tgtEl>
                                        <p:attrNameLst>
                                          <p:attrName>ppt_x</p:attrName>
                                        </p:attrNameLst>
                                      </p:cBhvr>
                                      <p:tavLst>
                                        <p:tav tm="0">
                                          <p:val>
                                            <p:strVal val="#ppt_x"/>
                                          </p:val>
                                        </p:tav>
                                        <p:tav tm="100000">
                                          <p:val>
                                            <p:strVal val="#ppt_x"/>
                                          </p:val>
                                        </p:tav>
                                      </p:tavLst>
                                    </p:anim>
                                    <p:anim calcmode="lin" valueType="num">
                                      <p:cBhvr>
                                        <p:cTn id="1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2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2190750" y="1427480"/>
            <a:ext cx="7810500" cy="1645920"/>
          </a:xfrm>
        </p:spPr>
        <p:txBody>
          <a:bodyPr>
            <a:normAutofit fontScale="90000"/>
          </a:bodyPr>
          <a:lstStyle/>
          <a:p>
            <a:r>
              <a:rPr lang="ru-RU" altLang="en-US" dirty="0">
                <a:latin typeface="Arial" panose="020B0604020202020204" pitchFamily="34" charset="0"/>
                <a:cs typeface="Arial" panose="020B0604020202020204" pitchFamily="34" charset="0"/>
              </a:rPr>
              <a:t>ИГРА - ТАНЕЦ. «СТИРКА»</a:t>
            </a:r>
            <a:r>
              <a:rPr lang="ru-RU" altLang="en-US" dirty="0">
                <a:latin typeface="Arial" panose="020B0604020202020204" pitchFamily="34" charset="0"/>
                <a:cs typeface="Arial" panose="020B0604020202020204" pitchFamily="34" charset="0"/>
              </a:rPr>
              <a:t> </a:t>
            </a:r>
            <a:endParaRPr lang="ru-RU" altLang="en-US" dirty="0">
              <a:latin typeface="Arial" panose="020B0604020202020204" pitchFamily="34" charset="0"/>
              <a:cs typeface="Arial" panose="020B0604020202020204" pitchFamily="34" charset="0"/>
            </a:endParaRPr>
          </a:p>
        </p:txBody>
      </p:sp>
      <p:sp>
        <p:nvSpPr>
          <p:cNvPr id="3" name="文本占位符 2"/>
          <p:cNvSpPr>
            <a:spLocks noGrp="1"/>
          </p:cNvSpPr>
          <p:nvPr>
            <p:ph type="body" sz="quarter" idx="4294967295"/>
            <p:custDataLst>
              <p:tags r:id="rId2"/>
            </p:custDataLst>
          </p:nvPr>
        </p:nvSpPr>
        <p:spPr>
          <a:xfrm>
            <a:off x="4529455" y="3584575"/>
            <a:ext cx="3133090" cy="1240155"/>
          </a:xfrm>
        </p:spPr>
        <p:txBody>
          <a:bodyPr>
            <a:noAutofit/>
          </a:bodyPr>
          <a:lstStyle/>
          <a:p>
            <a:r>
              <a:rPr lang="ru-RU" altLang="en-US" sz="2400" dirty="0">
                <a:latin typeface="Arial" panose="020B0604020202020204" pitchFamily="34" charset="0"/>
                <a:cs typeface="Arial" panose="020B0604020202020204" pitchFamily="34" charset="0"/>
              </a:rPr>
              <a:t>музыкатерапия.</a:t>
            </a:r>
            <a:endParaRPr lang="ru-RU" altLang="en-US" sz="2400" dirty="0">
              <a:latin typeface="Arial" panose="020B0604020202020204" pitchFamily="34" charset="0"/>
              <a:cs typeface="Arial" panose="020B0604020202020204" pitchFamily="34" charset="0"/>
            </a:endParaRPr>
          </a:p>
          <a:p>
            <a:r>
              <a:rPr lang="ru-RU" altLang="en-US" sz="1800" b="1" dirty="0">
                <a:latin typeface="Arial" panose="020B0604020202020204" pitchFamily="34" charset="0"/>
                <a:cs typeface="Arial" panose="020B0604020202020204" pitchFamily="34" charset="0"/>
              </a:rPr>
              <a:t>Из собственного опыта.</a:t>
            </a:r>
            <a:endParaRPr lang="ru-RU" altLang="en-US" sz="1800" b="1" dirty="0">
              <a:latin typeface="Arial" panose="020B0604020202020204" pitchFamily="34" charset="0"/>
              <a:cs typeface="Arial" panose="020B0604020202020204" pitchFamily="34" charset="0"/>
            </a:endParaRPr>
          </a:p>
        </p:txBody>
      </p:sp>
    </p:spTree>
    <p:custDataLst>
      <p:tags r:id="rId3"/>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custDataLst>
              <p:tags r:id="rId1"/>
            </p:custDataLst>
          </p:nvPr>
        </p:nvSpPr>
        <p:spPr>
          <a:xfrm>
            <a:off x="4989196" y="1325495"/>
            <a:ext cx="2565400" cy="2565400"/>
          </a:xfrm>
          <a:prstGeom prst="ellipse">
            <a:avLst/>
          </a:prstGeom>
          <a:solidFill>
            <a:schemeClr val="accent1"/>
          </a:solidFill>
          <a:ln w="3175">
            <a:solidFill>
              <a:srgbClr val="FE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ru-RU" altLang="en-US" sz="3200">
                <a:solidFill>
                  <a:schemeClr val="bg1"/>
                </a:solidFill>
                <a:latin typeface="Arial" panose="020B0604020202020204" pitchFamily="34" charset="0"/>
                <a:ea typeface="Microsoft YaHei" panose="020B0503020204020204" charset="-122"/>
                <a:cs typeface="Arial" panose="020B0604020202020204" pitchFamily="34" charset="0"/>
                <a:sym typeface="Arial" panose="020B0604020202020204" pitchFamily="34" charset="0"/>
              </a:rPr>
              <a:t>ЦЕЛЬ:</a:t>
            </a:r>
            <a:endParaRPr lang="ru-RU" altLang="en-US" sz="3200">
              <a:solidFill>
                <a:schemeClr val="bg1"/>
              </a:solidFill>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7" name="矩形 6"/>
          <p:cNvSpPr/>
          <p:nvPr>
            <p:custDataLst>
              <p:tags r:id="rId2"/>
            </p:custDataLst>
          </p:nvPr>
        </p:nvSpPr>
        <p:spPr>
          <a:xfrm>
            <a:off x="2500079" y="366395"/>
            <a:ext cx="7191841" cy="767230"/>
          </a:xfrm>
          <a:prstGeom prst="rect">
            <a:avLst/>
          </a:prstGeom>
        </p:spPr>
        <p:txBody>
          <a:bodyPr wrap="square">
            <a:normAutofit fontScale="6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altLang="da-DK" sz="3600" b="1" dirty="0">
                <a:solidFill>
                  <a:schemeClr val="accent1">
                    <a:lumMod val="75000"/>
                  </a:schemeClr>
                </a:solidFill>
                <a:latin typeface="Arial" panose="020B0604020202020204" pitchFamily="34" charset="0"/>
                <a:ea typeface="Microsoft YaHei" panose="020B0503020204020204" charset="-122"/>
                <a:cs typeface="Arial" panose="020B0604020202020204" pitchFamily="34" charset="0"/>
              </a:rPr>
              <a:t>ТАНЕЦ - ИГРА «СТИРКА»</a:t>
            </a:r>
            <a:endParaRPr lang="ru-RU" altLang="da-DK" sz="3600" b="1" dirty="0">
              <a:solidFill>
                <a:schemeClr val="accent1">
                  <a:lumMod val="75000"/>
                </a:schemeClr>
              </a:solidFill>
              <a:latin typeface="Arial" panose="020B0604020202020204" pitchFamily="34" charset="0"/>
              <a:ea typeface="Microsoft YaHei" panose="020B0503020204020204" charset="-122"/>
              <a:cs typeface="Arial" panose="020B0604020202020204" pitchFamily="34" charset="0"/>
            </a:endParaRPr>
          </a:p>
          <a:p>
            <a:pPr algn="ctr"/>
            <a:r>
              <a:rPr lang="ru-RU" altLang="da-DK" sz="3600" b="1" dirty="0">
                <a:solidFill>
                  <a:schemeClr val="accent1">
                    <a:lumMod val="75000"/>
                  </a:schemeClr>
                </a:solidFill>
                <a:latin typeface="Arial" panose="020B0604020202020204" pitchFamily="34" charset="0"/>
                <a:ea typeface="Microsoft YaHei" panose="020B0503020204020204" charset="-122"/>
                <a:cs typeface="Arial" panose="020B0604020202020204" pitchFamily="34" charset="0"/>
              </a:rPr>
              <a:t>музыка  «Лялипоп» (леденец).</a:t>
            </a:r>
            <a:endParaRPr lang="ru-RU" altLang="da-DK" sz="3600" b="1" dirty="0">
              <a:solidFill>
                <a:schemeClr val="accent1">
                  <a:lumMod val="75000"/>
                </a:schemeClr>
              </a:solidFill>
              <a:latin typeface="Arial" panose="020B0604020202020204" pitchFamily="34" charset="0"/>
              <a:ea typeface="Microsoft YaHei" panose="020B0503020204020204" charset="-122"/>
              <a:cs typeface="Arial" panose="020B0604020202020204" pitchFamily="34" charset="0"/>
            </a:endParaRPr>
          </a:p>
        </p:txBody>
      </p:sp>
      <p:sp>
        <p:nvSpPr>
          <p:cNvPr id="8" name="圆角矩形 1"/>
          <p:cNvSpPr/>
          <p:nvPr>
            <p:custDataLst>
              <p:tags r:id="rId3"/>
            </p:custDataLst>
          </p:nvPr>
        </p:nvSpPr>
        <p:spPr>
          <a:xfrm>
            <a:off x="3475355" y="4082415"/>
            <a:ext cx="6085840" cy="2247900"/>
          </a:xfrm>
          <a:prstGeom prst="roundRect">
            <a:avLst>
              <a:gd name="adj" fmla="val 25667"/>
            </a:avLst>
          </a:prstGeom>
          <a:solidFill>
            <a:srgbClr val="FE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ct val="150000"/>
              </a:lnSpc>
            </a:pPr>
            <a:r>
              <a:rPr lang="ru-RU" altLang="zh-CN" dirty="0">
                <a:solidFill>
                  <a:schemeClr val="accent1"/>
                </a:solidFill>
                <a:latin typeface="Arial" panose="020B0604020202020204" pitchFamily="34" charset="0"/>
                <a:ea typeface="Microsoft YaHei" panose="020B0503020204020204" charset="-122"/>
                <a:cs typeface="Arial" panose="020B0604020202020204" pitchFamily="34" charset="0"/>
              </a:rPr>
              <a:t> </a:t>
            </a:r>
            <a:r>
              <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rPr>
              <a:t>Развивать чувство ритма, </a:t>
            </a:r>
            <a:endPar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endParaRPr>
          </a:p>
          <a:p>
            <a:pPr>
              <a:lnSpc>
                <a:spcPct val="150000"/>
              </a:lnSpc>
            </a:pPr>
            <a:r>
              <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rPr>
              <a:t>Внимание. </a:t>
            </a:r>
            <a:endPar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endParaRPr>
          </a:p>
          <a:p>
            <a:pPr>
              <a:lnSpc>
                <a:spcPct val="150000"/>
              </a:lnSpc>
            </a:pPr>
            <a:r>
              <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rPr>
              <a:t>Воображение. .</a:t>
            </a:r>
            <a:endPar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endParaRPr>
          </a:p>
          <a:p>
            <a:pPr>
              <a:lnSpc>
                <a:spcPct val="150000"/>
              </a:lnSpc>
            </a:pPr>
            <a:r>
              <a:rPr lang="ru-RU" altLang="zh-CN" sz="2400" dirty="0">
                <a:solidFill>
                  <a:schemeClr val="accent1">
                    <a:lumMod val="75000"/>
                  </a:schemeClr>
                </a:solidFill>
                <a:latin typeface="Bahnschrift SemiBold" panose="020B0502040204020203" charset="0"/>
                <a:ea typeface="Microsoft YaHei" panose="020B0503020204020204" charset="-122"/>
                <a:cs typeface="Bahnschrift SemiBold" panose="020B0502040204020203" charset="0"/>
              </a:rPr>
              <a:t>Артистичность.</a:t>
            </a:r>
            <a:r>
              <a:rPr lang="ru-RU" altLang="zh-CN" sz="2400" dirty="0">
                <a:solidFill>
                  <a:schemeClr val="accent1">
                    <a:lumMod val="75000"/>
                  </a:schemeClr>
                </a:solidFill>
                <a:latin typeface="Arial" panose="020B0604020202020204" pitchFamily="34" charset="0"/>
                <a:ea typeface="Microsoft YaHei" panose="020B0503020204020204" charset="-122"/>
                <a:cs typeface="Arial" panose="020B0604020202020204" pitchFamily="34" charset="0"/>
              </a:rPr>
              <a:t> </a:t>
            </a:r>
            <a:endParaRPr lang="ru-RU" altLang="zh-CN" sz="2400" dirty="0">
              <a:solidFill>
                <a:schemeClr val="accent1">
                  <a:lumMod val="75000"/>
                </a:schemeClr>
              </a:solidFill>
              <a:latin typeface="Arial" panose="020B0604020202020204" pitchFamily="34" charset="0"/>
              <a:ea typeface="Microsoft YaHei" panose="020B0503020204020204" charset="-122"/>
              <a:cs typeface="Arial" panose="020B0604020202020204" pitchFamily="34" charset="0"/>
            </a:endParaRPr>
          </a:p>
        </p:txBody>
      </p:sp>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椭圆 4"/>
          <p:cNvSpPr/>
          <p:nvPr>
            <p:custDataLst>
              <p:tags r:id="rId1"/>
            </p:custDataLst>
          </p:nvPr>
        </p:nvSpPr>
        <p:spPr>
          <a:xfrm>
            <a:off x="639445" y="1405255"/>
            <a:ext cx="2473325" cy="2050415"/>
          </a:xfrm>
          <a:prstGeom prst="ellipse">
            <a:avLst/>
          </a:prstGeom>
          <a:solidFill>
            <a:schemeClr val="accent1"/>
          </a:solidFill>
          <a:ln w="3175">
            <a:solidFill>
              <a:srgbClr val="FE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ru-RU" altLang="en-US" sz="2000">
                <a:solidFill>
                  <a:schemeClr val="bg1"/>
                </a:solidFill>
                <a:latin typeface="Arial" panose="020B0604020202020204" pitchFamily="34" charset="0"/>
                <a:ea typeface="Microsoft YaHei" panose="020B0503020204020204" charset="-122"/>
                <a:cs typeface="Arial" panose="020B0604020202020204" pitchFamily="34" charset="0"/>
              </a:rPr>
              <a:t>ПОЛОЩЕМ</a:t>
            </a:r>
            <a:r>
              <a:rPr lang="ru-RU" altLang="en-US">
                <a:solidFill>
                  <a:schemeClr val="bg1"/>
                </a:solidFill>
                <a:latin typeface="Arial" panose="020B0604020202020204" pitchFamily="34" charset="0"/>
                <a:ea typeface="Microsoft YaHei" panose="020B0503020204020204" charset="-122"/>
                <a:cs typeface="Arial" panose="020B0604020202020204" pitchFamily="34" charset="0"/>
              </a:rPr>
              <a:t>.</a:t>
            </a:r>
            <a:r>
              <a:rPr lang="ru-RU" altLang="en-US">
                <a:solidFill>
                  <a:schemeClr val="bg1"/>
                </a:solidFill>
                <a:latin typeface="Arial" panose="020B0604020202020204" pitchFamily="34" charset="0"/>
                <a:ea typeface="Microsoft YaHei" panose="020B0503020204020204" charset="-122"/>
                <a:cs typeface="Arial" panose="020B0604020202020204" pitchFamily="34" charset="0"/>
              </a:rPr>
              <a:t> </a:t>
            </a:r>
            <a:endParaRPr lang="ru-RU" altLang="en-US">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6" name="椭圆 5"/>
          <p:cNvSpPr/>
          <p:nvPr>
            <p:custDataLst>
              <p:tags r:id="rId2"/>
            </p:custDataLst>
          </p:nvPr>
        </p:nvSpPr>
        <p:spPr>
          <a:xfrm>
            <a:off x="9035415" y="1405890"/>
            <a:ext cx="2412365" cy="2050415"/>
          </a:xfrm>
          <a:prstGeom prst="ellipse">
            <a:avLst/>
          </a:prstGeom>
          <a:solidFill>
            <a:schemeClr val="accent1"/>
          </a:solidFill>
          <a:ln w="3175">
            <a:solidFill>
              <a:srgbClr val="FE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ru-RU" altLang="en-US">
                <a:solidFill>
                  <a:schemeClr val="bg1"/>
                </a:solidFill>
                <a:latin typeface="Arial" panose="020B0604020202020204" pitchFamily="34" charset="0"/>
                <a:ea typeface="Microsoft YaHei" panose="020B0503020204020204" charset="-122"/>
                <a:cs typeface="Arial" panose="020B0604020202020204" pitchFamily="34" charset="0"/>
              </a:rPr>
              <a:t> ВЕШАЕМ  </a:t>
            </a:r>
            <a:r>
              <a:rPr lang="ru-RU" altLang="en-US" sz="2000">
                <a:solidFill>
                  <a:schemeClr val="bg1"/>
                </a:solidFill>
                <a:latin typeface="Arial" panose="020B0604020202020204" pitchFamily="34" charset="0"/>
                <a:ea typeface="Microsoft YaHei" panose="020B0503020204020204" charset="-122"/>
                <a:cs typeface="Arial" panose="020B0604020202020204" pitchFamily="34" charset="0"/>
              </a:rPr>
              <a:t>сушиться.</a:t>
            </a:r>
            <a:endParaRPr lang="ru-RU" altLang="en-US" sz="2000">
              <a:solidFill>
                <a:schemeClr val="bg1"/>
              </a:solidFill>
              <a:latin typeface="Arial" panose="020B0604020202020204" pitchFamily="34" charset="0"/>
              <a:ea typeface="Microsoft YaHei" panose="020B0503020204020204" charset="-122"/>
              <a:cs typeface="Arial" panose="020B0604020202020204" pitchFamily="34" charset="0"/>
            </a:endParaRPr>
          </a:p>
          <a:p>
            <a:pPr algn="ctr"/>
            <a:r>
              <a:rPr lang="ru-RU" altLang="en-US" sz="2000">
                <a:solidFill>
                  <a:schemeClr val="bg1"/>
                </a:solidFill>
                <a:latin typeface="Arial" panose="020B0604020202020204" pitchFamily="34" charset="0"/>
                <a:ea typeface="Microsoft YaHei" panose="020B0503020204020204" charset="-122"/>
                <a:cs typeface="Arial" panose="020B0604020202020204" pitchFamily="34" charset="0"/>
              </a:rPr>
              <a:t>Отдыхаем.</a:t>
            </a:r>
            <a:endParaRPr lang="ru-RU" altLang="en-US" sz="200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7" name="KSO_Shape"/>
          <p:cNvSpPr/>
          <p:nvPr>
            <p:custDataLst>
              <p:tags r:id="rId3"/>
            </p:custDataLst>
          </p:nvPr>
        </p:nvSpPr>
        <p:spPr>
          <a:xfrm>
            <a:off x="3112618" y="2228288"/>
            <a:ext cx="414566" cy="404893"/>
          </a:xfrm>
          <a:custGeom>
            <a:avLst/>
            <a:gdLst>
              <a:gd name="connsiteX0" fmla="*/ 325660 w 636802"/>
              <a:gd name="connsiteY0" fmla="*/ 0 h 622284"/>
              <a:gd name="connsiteX1" fmla="*/ 602068 w 636802"/>
              <a:gd name="connsiteY1" fmla="*/ 276407 h 622284"/>
              <a:gd name="connsiteX2" fmla="*/ 636802 w 636802"/>
              <a:gd name="connsiteY2" fmla="*/ 311142 h 622284"/>
              <a:gd name="connsiteX3" fmla="*/ 602068 w 636802"/>
              <a:gd name="connsiteY3" fmla="*/ 345876 h 622284"/>
              <a:gd name="connsiteX4" fmla="*/ 325660 w 636802"/>
              <a:gd name="connsiteY4" fmla="*/ 622284 h 622284"/>
              <a:gd name="connsiteX5" fmla="*/ 276532 w 636802"/>
              <a:gd name="connsiteY5" fmla="*/ 573156 h 622284"/>
              <a:gd name="connsiteX6" fmla="*/ 503812 w 636802"/>
              <a:gd name="connsiteY6" fmla="*/ 345876 h 622284"/>
              <a:gd name="connsiteX7" fmla="*/ 0 w 636802"/>
              <a:gd name="connsiteY7" fmla="*/ 345876 h 622284"/>
              <a:gd name="connsiteX8" fmla="*/ 0 w 636802"/>
              <a:gd name="connsiteY8" fmla="*/ 276407 h 622284"/>
              <a:gd name="connsiteX9" fmla="*/ 503813 w 636802"/>
              <a:gd name="connsiteY9" fmla="*/ 276407 h 622284"/>
              <a:gd name="connsiteX10" fmla="*/ 276532 w 636802"/>
              <a:gd name="connsiteY10" fmla="*/ 49127 h 62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802" h="622284">
                <a:moveTo>
                  <a:pt x="325660" y="0"/>
                </a:moveTo>
                <a:lnTo>
                  <a:pt x="602068" y="276407"/>
                </a:lnTo>
                <a:lnTo>
                  <a:pt x="636802" y="311142"/>
                </a:lnTo>
                <a:lnTo>
                  <a:pt x="602068" y="345876"/>
                </a:lnTo>
                <a:lnTo>
                  <a:pt x="325660" y="622284"/>
                </a:lnTo>
                <a:lnTo>
                  <a:pt x="276532" y="573156"/>
                </a:lnTo>
                <a:lnTo>
                  <a:pt x="503812" y="345876"/>
                </a:lnTo>
                <a:lnTo>
                  <a:pt x="0" y="345876"/>
                </a:lnTo>
                <a:lnTo>
                  <a:pt x="0" y="276407"/>
                </a:lnTo>
                <a:lnTo>
                  <a:pt x="503813" y="276407"/>
                </a:lnTo>
                <a:lnTo>
                  <a:pt x="276532" y="4912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Microsoft YaHei" panose="020B0503020204020204" charset="-122"/>
              <a:cs typeface="Arial" panose="020B0604020202020204" pitchFamily="34" charset="0"/>
            </a:endParaRPr>
          </a:p>
        </p:txBody>
      </p:sp>
      <p:sp>
        <p:nvSpPr>
          <p:cNvPr id="8" name="椭圆 7"/>
          <p:cNvSpPr/>
          <p:nvPr>
            <p:custDataLst>
              <p:tags r:id="rId4"/>
            </p:custDataLst>
          </p:nvPr>
        </p:nvSpPr>
        <p:spPr>
          <a:xfrm>
            <a:off x="6302375" y="1405255"/>
            <a:ext cx="2411095" cy="2051050"/>
          </a:xfrm>
          <a:prstGeom prst="ellipse">
            <a:avLst/>
          </a:prstGeom>
          <a:solidFill>
            <a:schemeClr val="accent1"/>
          </a:solidFill>
          <a:ln w="3175">
            <a:solidFill>
              <a:srgbClr val="FE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ru-RU" altLang="en-US">
                <a:solidFill>
                  <a:schemeClr val="bg1"/>
                </a:solidFill>
                <a:latin typeface="Arial" panose="020B0604020202020204" pitchFamily="34" charset="0"/>
                <a:ea typeface="Microsoft YaHei" panose="020B0503020204020204" charset="-122"/>
                <a:cs typeface="Arial" panose="020B0604020202020204" pitchFamily="34" charset="0"/>
              </a:rPr>
              <a:t> ВСТРЯХИВА- ЕМ .</a:t>
            </a:r>
            <a:endParaRPr lang="ru-RU" altLang="en-US">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9" name="KSO_Shape"/>
          <p:cNvSpPr/>
          <p:nvPr>
            <p:custDataLst>
              <p:tags r:id="rId5"/>
            </p:custDataLst>
          </p:nvPr>
        </p:nvSpPr>
        <p:spPr>
          <a:xfrm>
            <a:off x="8621007" y="2228288"/>
            <a:ext cx="414566" cy="404893"/>
          </a:xfrm>
          <a:custGeom>
            <a:avLst/>
            <a:gdLst>
              <a:gd name="connsiteX0" fmla="*/ 325660 w 636802"/>
              <a:gd name="connsiteY0" fmla="*/ 0 h 622284"/>
              <a:gd name="connsiteX1" fmla="*/ 602068 w 636802"/>
              <a:gd name="connsiteY1" fmla="*/ 276407 h 622284"/>
              <a:gd name="connsiteX2" fmla="*/ 636802 w 636802"/>
              <a:gd name="connsiteY2" fmla="*/ 311142 h 622284"/>
              <a:gd name="connsiteX3" fmla="*/ 602068 w 636802"/>
              <a:gd name="connsiteY3" fmla="*/ 345876 h 622284"/>
              <a:gd name="connsiteX4" fmla="*/ 325660 w 636802"/>
              <a:gd name="connsiteY4" fmla="*/ 622284 h 622284"/>
              <a:gd name="connsiteX5" fmla="*/ 276532 w 636802"/>
              <a:gd name="connsiteY5" fmla="*/ 573156 h 622284"/>
              <a:gd name="connsiteX6" fmla="*/ 503812 w 636802"/>
              <a:gd name="connsiteY6" fmla="*/ 345876 h 622284"/>
              <a:gd name="connsiteX7" fmla="*/ 0 w 636802"/>
              <a:gd name="connsiteY7" fmla="*/ 345876 h 622284"/>
              <a:gd name="connsiteX8" fmla="*/ 0 w 636802"/>
              <a:gd name="connsiteY8" fmla="*/ 276407 h 622284"/>
              <a:gd name="connsiteX9" fmla="*/ 503813 w 636802"/>
              <a:gd name="connsiteY9" fmla="*/ 276407 h 622284"/>
              <a:gd name="connsiteX10" fmla="*/ 276532 w 636802"/>
              <a:gd name="connsiteY10" fmla="*/ 49127 h 62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802" h="622284">
                <a:moveTo>
                  <a:pt x="325660" y="0"/>
                </a:moveTo>
                <a:lnTo>
                  <a:pt x="602068" y="276407"/>
                </a:lnTo>
                <a:lnTo>
                  <a:pt x="636802" y="311142"/>
                </a:lnTo>
                <a:lnTo>
                  <a:pt x="602068" y="345876"/>
                </a:lnTo>
                <a:lnTo>
                  <a:pt x="325660" y="622284"/>
                </a:lnTo>
                <a:lnTo>
                  <a:pt x="276532" y="573156"/>
                </a:lnTo>
                <a:lnTo>
                  <a:pt x="503812" y="345876"/>
                </a:lnTo>
                <a:lnTo>
                  <a:pt x="0" y="345876"/>
                </a:lnTo>
                <a:lnTo>
                  <a:pt x="0" y="276407"/>
                </a:lnTo>
                <a:lnTo>
                  <a:pt x="503813" y="276407"/>
                </a:lnTo>
                <a:lnTo>
                  <a:pt x="276532" y="4912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Microsoft YaHei" panose="020B0503020204020204" charset="-122"/>
              <a:cs typeface="Arial" panose="020B0604020202020204" pitchFamily="34" charset="0"/>
            </a:endParaRPr>
          </a:p>
        </p:txBody>
      </p:sp>
      <p:sp>
        <p:nvSpPr>
          <p:cNvPr id="10" name="椭圆 9"/>
          <p:cNvSpPr/>
          <p:nvPr>
            <p:custDataLst>
              <p:tags r:id="rId6"/>
            </p:custDataLst>
          </p:nvPr>
        </p:nvSpPr>
        <p:spPr>
          <a:xfrm>
            <a:off x="3464560" y="1405255"/>
            <a:ext cx="2515870" cy="2051050"/>
          </a:xfrm>
          <a:prstGeom prst="ellipse">
            <a:avLst/>
          </a:prstGeom>
          <a:solidFill>
            <a:schemeClr val="accent1"/>
          </a:solidFill>
          <a:ln w="3175">
            <a:solidFill>
              <a:srgbClr val="FE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ru-RU" altLang="en-US" sz="2000">
                <a:solidFill>
                  <a:schemeClr val="bg1"/>
                </a:solidFill>
                <a:latin typeface="Arial" panose="020B0604020202020204" pitchFamily="34" charset="0"/>
                <a:ea typeface="Microsoft YaHei" panose="020B0503020204020204" charset="-122"/>
                <a:cs typeface="Arial" panose="020B0604020202020204" pitchFamily="34" charset="0"/>
              </a:rPr>
              <a:t>ВЫЖИМА</a:t>
            </a:r>
            <a:r>
              <a:rPr lang="ru-RU" altLang="en-US" sz="2400">
                <a:solidFill>
                  <a:schemeClr val="bg1"/>
                </a:solidFill>
                <a:latin typeface="Arial" panose="020B0604020202020204" pitchFamily="34" charset="0"/>
                <a:ea typeface="Microsoft YaHei" panose="020B0503020204020204" charset="-122"/>
                <a:cs typeface="Arial" panose="020B0604020202020204" pitchFamily="34" charset="0"/>
              </a:rPr>
              <a:t>ем</a:t>
            </a:r>
            <a:r>
              <a:rPr lang="ru-RU" altLang="en-US">
                <a:solidFill>
                  <a:schemeClr val="bg1"/>
                </a:solidFill>
                <a:latin typeface="Arial" panose="020B0604020202020204" pitchFamily="34" charset="0"/>
                <a:ea typeface="Microsoft YaHei" panose="020B0503020204020204" charset="-122"/>
                <a:cs typeface="Arial" panose="020B0604020202020204" pitchFamily="34" charset="0"/>
              </a:rPr>
              <a:t> </a:t>
            </a:r>
            <a:endParaRPr lang="ru-RU" altLang="en-US">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1" name="KSO_Shape"/>
          <p:cNvSpPr/>
          <p:nvPr>
            <p:custDataLst>
              <p:tags r:id="rId7"/>
            </p:custDataLst>
          </p:nvPr>
        </p:nvSpPr>
        <p:spPr>
          <a:xfrm>
            <a:off x="5948410" y="2110178"/>
            <a:ext cx="414566" cy="404893"/>
          </a:xfrm>
          <a:custGeom>
            <a:avLst/>
            <a:gdLst>
              <a:gd name="connsiteX0" fmla="*/ 325660 w 636802"/>
              <a:gd name="connsiteY0" fmla="*/ 0 h 622284"/>
              <a:gd name="connsiteX1" fmla="*/ 602068 w 636802"/>
              <a:gd name="connsiteY1" fmla="*/ 276407 h 622284"/>
              <a:gd name="connsiteX2" fmla="*/ 636802 w 636802"/>
              <a:gd name="connsiteY2" fmla="*/ 311142 h 622284"/>
              <a:gd name="connsiteX3" fmla="*/ 602068 w 636802"/>
              <a:gd name="connsiteY3" fmla="*/ 345876 h 622284"/>
              <a:gd name="connsiteX4" fmla="*/ 325660 w 636802"/>
              <a:gd name="connsiteY4" fmla="*/ 622284 h 622284"/>
              <a:gd name="connsiteX5" fmla="*/ 276532 w 636802"/>
              <a:gd name="connsiteY5" fmla="*/ 573156 h 622284"/>
              <a:gd name="connsiteX6" fmla="*/ 503812 w 636802"/>
              <a:gd name="connsiteY6" fmla="*/ 345876 h 622284"/>
              <a:gd name="connsiteX7" fmla="*/ 0 w 636802"/>
              <a:gd name="connsiteY7" fmla="*/ 345876 h 622284"/>
              <a:gd name="connsiteX8" fmla="*/ 0 w 636802"/>
              <a:gd name="connsiteY8" fmla="*/ 276407 h 622284"/>
              <a:gd name="connsiteX9" fmla="*/ 503813 w 636802"/>
              <a:gd name="connsiteY9" fmla="*/ 276407 h 622284"/>
              <a:gd name="connsiteX10" fmla="*/ 276532 w 636802"/>
              <a:gd name="connsiteY10" fmla="*/ 49127 h 622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6802" h="622284">
                <a:moveTo>
                  <a:pt x="325660" y="0"/>
                </a:moveTo>
                <a:lnTo>
                  <a:pt x="602068" y="276407"/>
                </a:lnTo>
                <a:lnTo>
                  <a:pt x="636802" y="311142"/>
                </a:lnTo>
                <a:lnTo>
                  <a:pt x="602068" y="345876"/>
                </a:lnTo>
                <a:lnTo>
                  <a:pt x="325660" y="622284"/>
                </a:lnTo>
                <a:lnTo>
                  <a:pt x="276532" y="573156"/>
                </a:lnTo>
                <a:lnTo>
                  <a:pt x="503812" y="345876"/>
                </a:lnTo>
                <a:lnTo>
                  <a:pt x="0" y="345876"/>
                </a:lnTo>
                <a:lnTo>
                  <a:pt x="0" y="276407"/>
                </a:lnTo>
                <a:lnTo>
                  <a:pt x="503813" y="276407"/>
                </a:lnTo>
                <a:lnTo>
                  <a:pt x="276532" y="4912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scene3d>
              <a:camera prst="orthographicFront"/>
              <a:lightRig rig="threePt" dir="t"/>
            </a:scene3d>
            <a:sp3d contourW="12700">
              <a:contourClr>
                <a:srgbClr val="FFFFFF"/>
              </a:contourClr>
            </a:sp3d>
          </a:bodyPr>
          <a:lstStyle/>
          <a:p>
            <a:pPr algn="ctr">
              <a:defRPr/>
            </a:pPr>
            <a:endParaRPr lang="zh-CN" altLang="en-US">
              <a:solidFill>
                <a:srgbClr val="FFFFFF"/>
              </a:solidFill>
              <a:latin typeface="Arial" panose="020B0604020202020204" pitchFamily="34" charset="0"/>
              <a:ea typeface="Microsoft YaHei" panose="020B0503020204020204" charset="-122"/>
              <a:cs typeface="Arial" panose="020B0604020202020204" pitchFamily="34" charset="0"/>
            </a:endParaRPr>
          </a:p>
        </p:txBody>
      </p:sp>
      <p:sp>
        <p:nvSpPr>
          <p:cNvPr id="13" name="矩形 12"/>
          <p:cNvSpPr/>
          <p:nvPr>
            <p:custDataLst>
              <p:tags r:id="rId8"/>
            </p:custDataLst>
          </p:nvPr>
        </p:nvSpPr>
        <p:spPr>
          <a:xfrm>
            <a:off x="2500079" y="638175"/>
            <a:ext cx="7191841" cy="767230"/>
          </a:xfrm>
          <a:prstGeom prst="rect">
            <a:avLst/>
          </a:prstGeom>
        </p:spPr>
        <p:txBody>
          <a:bodyPr wrap="square">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sz="3600" b="1">
                <a:solidFill>
                  <a:schemeClr val="accent1"/>
                </a:solidFill>
                <a:latin typeface="Arial" panose="020B0604020202020204" pitchFamily="34" charset="0"/>
                <a:ea typeface="Microsoft YaHei" panose="020B0503020204020204" charset="-122"/>
                <a:cs typeface="Arial" panose="020B0604020202020204" pitchFamily="34" charset="0"/>
              </a:rPr>
              <a:t>ТАНЕЦ - ИГРА.</a:t>
            </a:r>
            <a:endParaRPr lang="ru-RU" sz="3600" b="1">
              <a:solidFill>
                <a:schemeClr val="accent1"/>
              </a:solidFill>
              <a:latin typeface="Arial" panose="020B0604020202020204" pitchFamily="34" charset="0"/>
              <a:ea typeface="Microsoft YaHei" panose="020B0503020204020204" charset="-122"/>
              <a:cs typeface="Arial" panose="020B0604020202020204" pitchFamily="34" charset="0"/>
            </a:endParaRPr>
          </a:p>
        </p:txBody>
      </p:sp>
      <p:sp>
        <p:nvSpPr>
          <p:cNvPr id="14" name="圆角矩形 1"/>
          <p:cNvSpPr/>
          <p:nvPr>
            <p:custDataLst>
              <p:tags r:id="rId9"/>
            </p:custDataLst>
          </p:nvPr>
        </p:nvSpPr>
        <p:spPr>
          <a:xfrm>
            <a:off x="865505" y="3853180"/>
            <a:ext cx="10581640" cy="2520950"/>
          </a:xfrm>
          <a:prstGeom prst="roundRect">
            <a:avLst>
              <a:gd name="adj" fmla="val 25667"/>
            </a:avLst>
          </a:prstGeom>
          <a:solidFill>
            <a:srgbClr val="FE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nSpc>
                <a:spcPct val="150000"/>
              </a:lnSpc>
            </a:pPr>
            <a:r>
              <a:rPr lang="ru-RU" altLang="en-US" sz="1600">
                <a:solidFill>
                  <a:schemeClr val="accent1"/>
                </a:solidFill>
                <a:latin typeface="Arial" panose="020B0604020202020204" pitchFamily="34" charset="0"/>
                <a:ea typeface="Microsoft YaHei" panose="020B0503020204020204" charset="-122"/>
                <a:cs typeface="Arial" panose="020B0604020202020204" pitchFamily="34" charset="0"/>
              </a:rPr>
              <a:t> </a:t>
            </a:r>
            <a:r>
              <a:rPr lang="ru-RU" altLang="en-US" sz="2400">
                <a:gradFill>
                  <a:gsLst>
                    <a:gs pos="0">
                      <a:srgbClr val="007BD3"/>
                    </a:gs>
                    <a:gs pos="100000">
                      <a:srgbClr val="034373"/>
                    </a:gs>
                  </a:gsLst>
                  <a:lin scaled="0"/>
                </a:gradFill>
                <a:latin typeface="Arial" panose="020B0604020202020204" pitchFamily="34" charset="0"/>
                <a:ea typeface="Microsoft YaHei" panose="020B0503020204020204" charset="-122"/>
                <a:cs typeface="Arial" panose="020B0604020202020204" pitchFamily="34" charset="0"/>
              </a:rPr>
              <a:t>Под  музыку выполняем движения в определённой последовательности, т.к. это делается в нашей повседневной жизни. Движения меняются в соответствии со сменой музыкальных предложений. Упражнение требует внимания в слушании музыки и правильной последовательности смены движений.</a:t>
            </a:r>
            <a:endParaRPr lang="ru-RU" altLang="en-US" sz="2400">
              <a:gradFill>
                <a:gsLst>
                  <a:gs pos="0">
                    <a:srgbClr val="007BD3"/>
                  </a:gs>
                  <a:gs pos="100000">
                    <a:srgbClr val="034373"/>
                  </a:gs>
                </a:gsLst>
                <a:lin scaled="0"/>
              </a:gradFill>
              <a:latin typeface="Arial" panose="020B0604020202020204" pitchFamily="34" charset="0"/>
              <a:ea typeface="Microsoft YaHei" panose="020B0503020204020204" charset="-122"/>
              <a:cs typeface="Arial" panose="020B0604020202020204" pitchFamily="34" charset="0"/>
            </a:endParaRPr>
          </a:p>
        </p:txBody>
      </p:sp>
    </p:spTree>
    <p:custDataLst>
      <p:tags r:id="rId10"/>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190750" y="1276350"/>
            <a:ext cx="7810500" cy="1455420"/>
          </a:xfrm>
        </p:spPr>
        <p:txBody>
          <a:bodyPr/>
          <a:p>
            <a:r>
              <a:rPr lang="ru-RU" altLang="en-US"/>
              <a:t>Примечание.</a:t>
            </a:r>
            <a:endParaRPr lang="ru-RU" altLang="en-US"/>
          </a:p>
        </p:txBody>
      </p:sp>
      <p:sp>
        <p:nvSpPr>
          <p:cNvPr id="3" name="Замещающий текст 2"/>
          <p:cNvSpPr>
            <a:spLocks noGrp="1"/>
          </p:cNvSpPr>
          <p:nvPr>
            <p:ph type="body" idx="1"/>
          </p:nvPr>
        </p:nvSpPr>
        <p:spPr>
          <a:xfrm>
            <a:off x="2190750" y="3429635"/>
            <a:ext cx="7810500" cy="1644650"/>
          </a:xfrm>
        </p:spPr>
        <p:txBody>
          <a:bodyPr>
            <a:noAutofit/>
          </a:bodyPr>
          <a:p>
            <a:r>
              <a:rPr lang="ru-RU" altLang="en-US"/>
              <a:t>Следуя этому методу, можно придумать танец на любую тему. </a:t>
            </a:r>
            <a:endParaRPr lang="ru-RU" altLang="en-US"/>
          </a:p>
          <a:p>
            <a:r>
              <a:rPr lang="ru-RU" altLang="en-US"/>
              <a:t>Используя те движения, которые мы делаем в жизни, в быту. По принципу «что вижу, о том и пою», а здесь «что делаю или о чём думаю , то и танцую».</a:t>
            </a:r>
            <a:endParaRPr lang="ru-RU"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93395" y="1473200"/>
            <a:ext cx="11321415" cy="1250950"/>
          </a:xfrm>
          <a:prstGeom prst="rect">
            <a:avLst/>
          </a:prstGeom>
        </p:spPr>
        <p:txBody>
          <a:bodyPr vert="horz" lIns="91440" tIns="45720" rIns="91440" bIns="45720" rtlCol="0" anchor="b">
            <a:normAutofit/>
          </a:bodyPr>
          <a:lstStyle>
            <a:defPPr>
              <a:defRPr lang="zh-CN"/>
            </a:defPPr>
            <a:lvl1pPr lvl="0">
              <a:lnSpc>
                <a:spcPct val="90000"/>
              </a:lnSpc>
              <a:spcBef>
                <a:spcPct val="0"/>
              </a:spcBef>
              <a:buNone/>
              <a:defRPr sz="4800">
                <a:solidFill>
                  <a:srgbClr val="00B0F0"/>
                </a:solidFill>
                <a:latin typeface="+mj-lt"/>
                <a:ea typeface="+mj-ea"/>
                <a:cs typeface="+mj-cs"/>
              </a:defRPr>
            </a:lvl1pPr>
          </a:lstStyle>
          <a:p>
            <a:pPr algn="ctr"/>
            <a:r>
              <a:rPr lang="ru-RU" altLang="en-US" b="1" u="sng" dirty="0">
                <a:solidFill>
                  <a:schemeClr val="accent1"/>
                </a:solidFill>
                <a:latin typeface="Arial" panose="020B0604020202020204" pitchFamily="34" charset="0"/>
                <a:ea typeface="Microsoft YaHei" panose="020B0503020204020204" charset="-122"/>
                <a:cs typeface="Arial" panose="020B0604020202020204" pitchFamily="34" charset="0"/>
              </a:rPr>
              <a:t>ПРИМЕЧАНИЕ.</a:t>
            </a:r>
            <a:r>
              <a:rPr lang="ru-RU" altLang="en-US" dirty="0">
                <a:solidFill>
                  <a:schemeClr val="accent1"/>
                </a:solidFill>
                <a:latin typeface="Arial" panose="020B0604020202020204" pitchFamily="34" charset="0"/>
                <a:ea typeface="Microsoft YaHei" panose="020B0503020204020204" charset="-122"/>
                <a:cs typeface="Arial" panose="020B0604020202020204" pitchFamily="34" charset="0"/>
              </a:rPr>
              <a:t> </a:t>
            </a:r>
            <a:endParaRPr lang="ru-RU" altLang="en-US" dirty="0">
              <a:solidFill>
                <a:schemeClr val="accent1"/>
              </a:solidFill>
              <a:latin typeface="Arial" panose="020B0604020202020204" pitchFamily="34" charset="0"/>
              <a:ea typeface="Microsoft YaHei" panose="020B0503020204020204" charset="-122"/>
              <a:cs typeface="Arial" panose="020B0604020202020204" pitchFamily="34" charset="0"/>
            </a:endParaRPr>
          </a:p>
        </p:txBody>
      </p:sp>
      <p:sp>
        <p:nvSpPr>
          <p:cNvPr id="3" name="文本框 2"/>
          <p:cNvSpPr txBox="1"/>
          <p:nvPr>
            <p:custDataLst>
              <p:tags r:id="rId2"/>
            </p:custDataLst>
          </p:nvPr>
        </p:nvSpPr>
        <p:spPr>
          <a:xfrm>
            <a:off x="494030" y="3299460"/>
            <a:ext cx="11320780" cy="2816225"/>
          </a:xfrm>
          <a:prstGeom prst="rect">
            <a:avLst/>
          </a:prstGeom>
        </p:spPr>
        <p:txBody>
          <a:bodyPr vert="horz" lIns="91440" tIns="45720" rIns="91440" bIns="45720" rtlCol="0">
            <a:normAutofit fontScale="90000" lnSpcReduction="20000"/>
          </a:bodyPr>
          <a:lstStyle>
            <a:defPPr>
              <a:defRPr lang="zh-CN"/>
            </a:defPPr>
            <a:lvl1pPr marR="0" lvl="0" indent="0" eaLnBrk="0" fontAlgn="base" hangingPunct="0">
              <a:lnSpc>
                <a:spcPct val="100000"/>
              </a:lnSpc>
              <a:spcBef>
                <a:spcPct val="0"/>
              </a:spcBef>
              <a:spcAft>
                <a:spcPct val="0"/>
              </a:spcAft>
              <a:buClrTx/>
              <a:buSzTx/>
              <a:buFont typeface="Arial" panose="020B0604020202020204" pitchFamily="34" charset="0"/>
              <a:buNone/>
              <a:defRPr kumimoji="0" sz="3600" b="0" i="0" u="none" strike="noStrike" cap="none" spc="0" normalizeH="0" baseline="0">
                <a:ln>
                  <a:noFill/>
                </a:ln>
                <a:effectLst/>
                <a:uLnTx/>
                <a:uFillTx/>
                <a:latin typeface="Calibri" panose="020F0502020204030204" charset="0"/>
                <a:ea typeface="Microsoft YaHei" panose="020B0503020204020204" charset="-122"/>
              </a:defRPr>
            </a:lvl1pPr>
            <a:lvl2pPr marL="685800" indent="-228600">
              <a:lnSpc>
                <a:spcPct val="90000"/>
              </a:lnSpc>
              <a:spcBef>
                <a:spcPts val="500"/>
              </a:spcBef>
              <a:buFont typeface="Arial" panose="020B0604020202020204" pitchFamily="34" charset="0"/>
              <a:buChar char="•"/>
              <a:defRPr sz="2000">
                <a:solidFill>
                  <a:schemeClr val="bg1">
                    <a:lumMod val="85000"/>
                  </a:schemeClr>
                </a:solidFill>
              </a:defRPr>
            </a:lvl2pPr>
            <a:lvl3pPr marL="1143000" indent="-228600">
              <a:lnSpc>
                <a:spcPct val="90000"/>
              </a:lnSpc>
              <a:spcBef>
                <a:spcPts val="500"/>
              </a:spcBef>
              <a:buFont typeface="Arial" panose="020B0604020202020204" pitchFamily="34" charset="0"/>
              <a:buChar char="•"/>
              <a:defRPr>
                <a:solidFill>
                  <a:schemeClr val="bg1">
                    <a:lumMod val="85000"/>
                  </a:schemeClr>
                </a:solidFill>
              </a:defRPr>
            </a:lvl3pPr>
            <a:lvl4pPr marL="1600200" indent="-228600">
              <a:lnSpc>
                <a:spcPct val="90000"/>
              </a:lnSpc>
              <a:spcBef>
                <a:spcPts val="500"/>
              </a:spcBef>
              <a:buFont typeface="Arial" panose="020B0604020202020204" pitchFamily="34" charset="0"/>
              <a:buChar char="•"/>
              <a:defRPr>
                <a:solidFill>
                  <a:schemeClr val="bg1">
                    <a:lumMod val="85000"/>
                  </a:schemeClr>
                </a:solidFill>
              </a:defRPr>
            </a:lvl4pPr>
            <a:lvl5pPr marL="2057400" indent="-228600">
              <a:lnSpc>
                <a:spcPct val="90000"/>
              </a:lnSpc>
              <a:spcBef>
                <a:spcPts val="500"/>
              </a:spcBef>
              <a:buFont typeface="Arial" panose="020B0604020202020204" pitchFamily="34" charset="0"/>
              <a:buChar char="•"/>
              <a:defRPr>
                <a:solidFill>
                  <a:schemeClr val="bg1">
                    <a:lumMod val="8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sz="2400" dirty="0">
                <a:latin typeface="Arial" panose="020B0604020202020204" pitchFamily="34" charset="0"/>
                <a:cs typeface="Arial" panose="020B0604020202020204" pitchFamily="34" charset="0"/>
              </a:rPr>
              <a:t>Этот метод</a:t>
            </a:r>
            <a:r>
              <a:rPr lang="ru-RU" altLang="en-US" sz="2400" dirty="0">
                <a:latin typeface="Arial" panose="020B0604020202020204" pitchFamily="34" charset="0"/>
                <a:cs typeface="Arial" panose="020B0604020202020204" pitchFamily="34" charset="0"/>
              </a:rPr>
              <a:t> (</a:t>
            </a:r>
            <a:r>
              <a:rPr lang="ru-RU" altLang="en-US" sz="2220" dirty="0">
                <a:latin typeface="Arial" panose="020B0604020202020204" pitchFamily="34" charset="0"/>
                <a:cs typeface="Arial" panose="020B0604020202020204" pitchFamily="34" charset="0"/>
              </a:rPr>
              <a:t>имеется в виду -  метод Батии Штраус</a:t>
            </a:r>
            <a:r>
              <a:rPr lang="ru-RU" altLang="en-US" sz="2400" dirty="0">
                <a:latin typeface="Arial" panose="020B0604020202020204" pitchFamily="34" charset="0"/>
                <a:cs typeface="Arial" panose="020B0604020202020204" pitchFamily="34" charset="0"/>
              </a:rPr>
              <a:t>)</a:t>
            </a:r>
            <a:r>
              <a:rPr lang="en-US" altLang="zh-CN" sz="2400" dirty="0">
                <a:latin typeface="Arial" panose="020B0604020202020204" pitchFamily="34" charset="0"/>
                <a:cs typeface="Arial" panose="020B0604020202020204" pitchFamily="34" charset="0"/>
              </a:rPr>
              <a:t>, как подчеркивает сам автор, является творческим методом, если какое-то занятие трудно или невозможно выполнить, его можно опустить или заменить другим занятием, поэтому самое главное – это </a:t>
            </a:r>
            <a:r>
              <a:rPr lang="en-US" altLang="zh-CN" sz="3110" b="1" u="sng" dirty="0">
                <a:latin typeface="Arial" panose="020B0604020202020204" pitchFamily="34" charset="0"/>
                <a:cs typeface="Arial" panose="020B0604020202020204" pitchFamily="34" charset="0"/>
              </a:rPr>
              <a:t>развлечение, наслаждение музыкой</a:t>
            </a:r>
            <a:r>
              <a:rPr lang="en-US" altLang="zh-CN" sz="2400" dirty="0">
                <a:latin typeface="Arial" panose="020B0604020202020204" pitchFamily="34" charset="0"/>
                <a:cs typeface="Arial" panose="020B0604020202020204" pitchFamily="34" charset="0"/>
              </a:rPr>
              <a:t>, умственное расслабление и удовлетворение. с уверенностью в своих силах. Дети с большим удовольствием участвуют в таком виде деятельности. Помимо ценностей творческого воспитания большое значение в естественном развитии имеет понимание принципов сотрудничества для достижения общей цели, соблюдения установленных правил, ролей и концентрации.</a:t>
            </a:r>
            <a:r>
              <a:rPr lang="ru-RU" altLang="en-US" sz="2400" dirty="0">
                <a:latin typeface="Arial" panose="020B0604020202020204" pitchFamily="34" charset="0"/>
                <a:cs typeface="Arial" panose="020B0604020202020204" pitchFamily="34" charset="0"/>
              </a:rPr>
              <a:t> </a:t>
            </a:r>
            <a:endParaRPr lang="ru-RU" altLang="en-US" sz="2400" dirty="0">
              <a:latin typeface="Arial" panose="020B0604020202020204" pitchFamily="34" charset="0"/>
              <a:cs typeface="Arial" panose="020B0604020202020204" pitchFamily="34" charset="0"/>
            </a:endParaRPr>
          </a:p>
        </p:txBody>
      </p:sp>
      <p:cxnSp>
        <p:nvCxnSpPr>
          <p:cNvPr id="5" name="直接连接符 4"/>
          <p:cNvCxnSpPr/>
          <p:nvPr>
            <p:custDataLst>
              <p:tags r:id="rId3"/>
            </p:custDataLst>
          </p:nvPr>
        </p:nvCxnSpPr>
        <p:spPr>
          <a:xfrm>
            <a:off x="493395" y="3293110"/>
            <a:ext cx="11321413" cy="635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Oval 127"/>
          <p:cNvSpPr/>
          <p:nvPr>
            <p:custDataLst>
              <p:tags r:id="rId1"/>
            </p:custDataLst>
          </p:nvPr>
        </p:nvSpPr>
        <p:spPr>
          <a:xfrm>
            <a:off x="1808033" y="4131504"/>
            <a:ext cx="638839" cy="63908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8" name="Freeform 9"/>
          <p:cNvSpPr>
            <a:spLocks noChangeArrowheads="1"/>
          </p:cNvSpPr>
          <p:nvPr>
            <p:custDataLst>
              <p:tags r:id="rId2"/>
            </p:custDataLst>
          </p:nvPr>
        </p:nvSpPr>
        <p:spPr bwMode="auto">
          <a:xfrm>
            <a:off x="1977567" y="4301124"/>
            <a:ext cx="299771" cy="299848"/>
          </a:xfrm>
          <a:custGeom>
            <a:avLst/>
            <a:gdLst>
              <a:gd name="T0" fmla="*/ 212 w 426"/>
              <a:gd name="T1" fmla="*/ 0 h 426"/>
              <a:gd name="T2" fmla="*/ 212 w 426"/>
              <a:gd name="T3" fmla="*/ 0 h 426"/>
              <a:gd name="T4" fmla="*/ 0 w 426"/>
              <a:gd name="T5" fmla="*/ 213 h 426"/>
              <a:gd name="T6" fmla="*/ 212 w 426"/>
              <a:gd name="T7" fmla="*/ 425 h 426"/>
              <a:gd name="T8" fmla="*/ 425 w 426"/>
              <a:gd name="T9" fmla="*/ 213 h 426"/>
              <a:gd name="T10" fmla="*/ 212 w 426"/>
              <a:gd name="T11" fmla="*/ 0 h 426"/>
              <a:gd name="T12" fmla="*/ 229 w 426"/>
              <a:gd name="T13" fmla="*/ 390 h 426"/>
              <a:gd name="T14" fmla="*/ 229 w 426"/>
              <a:gd name="T15" fmla="*/ 390 h 426"/>
              <a:gd name="T16" fmla="*/ 229 w 426"/>
              <a:gd name="T17" fmla="*/ 292 h 426"/>
              <a:gd name="T18" fmla="*/ 194 w 426"/>
              <a:gd name="T19" fmla="*/ 292 h 426"/>
              <a:gd name="T20" fmla="*/ 194 w 426"/>
              <a:gd name="T21" fmla="*/ 390 h 426"/>
              <a:gd name="T22" fmla="*/ 35 w 426"/>
              <a:gd name="T23" fmla="*/ 230 h 426"/>
              <a:gd name="T24" fmla="*/ 132 w 426"/>
              <a:gd name="T25" fmla="*/ 230 h 426"/>
              <a:gd name="T26" fmla="*/ 132 w 426"/>
              <a:gd name="T27" fmla="*/ 195 h 426"/>
              <a:gd name="T28" fmla="*/ 35 w 426"/>
              <a:gd name="T29" fmla="*/ 195 h 426"/>
              <a:gd name="T30" fmla="*/ 194 w 426"/>
              <a:gd name="T31" fmla="*/ 44 h 426"/>
              <a:gd name="T32" fmla="*/ 194 w 426"/>
              <a:gd name="T33" fmla="*/ 142 h 426"/>
              <a:gd name="T34" fmla="*/ 229 w 426"/>
              <a:gd name="T35" fmla="*/ 142 h 426"/>
              <a:gd name="T36" fmla="*/ 229 w 426"/>
              <a:gd name="T37" fmla="*/ 44 h 426"/>
              <a:gd name="T38" fmla="*/ 380 w 426"/>
              <a:gd name="T39" fmla="*/ 195 h 426"/>
              <a:gd name="T40" fmla="*/ 292 w 426"/>
              <a:gd name="T41" fmla="*/ 195 h 426"/>
              <a:gd name="T42" fmla="*/ 292 w 426"/>
              <a:gd name="T43" fmla="*/ 230 h 426"/>
              <a:gd name="T44" fmla="*/ 380 w 426"/>
              <a:gd name="T45" fmla="*/ 230 h 426"/>
              <a:gd name="T46" fmla="*/ 229 w 426"/>
              <a:gd name="T47" fmla="*/ 390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 h="426">
                <a:moveTo>
                  <a:pt x="212" y="0"/>
                </a:moveTo>
                <a:lnTo>
                  <a:pt x="212" y="0"/>
                </a:lnTo>
                <a:cubicBezTo>
                  <a:pt x="97" y="0"/>
                  <a:pt x="0" y="97"/>
                  <a:pt x="0" y="213"/>
                </a:cubicBezTo>
                <a:cubicBezTo>
                  <a:pt x="0" y="336"/>
                  <a:pt x="97" y="425"/>
                  <a:pt x="212" y="425"/>
                </a:cubicBezTo>
                <a:cubicBezTo>
                  <a:pt x="327" y="425"/>
                  <a:pt x="425" y="336"/>
                  <a:pt x="425" y="213"/>
                </a:cubicBezTo>
                <a:cubicBezTo>
                  <a:pt x="425" y="97"/>
                  <a:pt x="327" y="0"/>
                  <a:pt x="212" y="0"/>
                </a:cubicBezTo>
                <a:close/>
                <a:moveTo>
                  <a:pt x="229" y="390"/>
                </a:moveTo>
                <a:lnTo>
                  <a:pt x="229" y="390"/>
                </a:lnTo>
                <a:cubicBezTo>
                  <a:pt x="229" y="292"/>
                  <a:pt x="229" y="292"/>
                  <a:pt x="229" y="292"/>
                </a:cubicBezTo>
                <a:cubicBezTo>
                  <a:pt x="194" y="292"/>
                  <a:pt x="194" y="292"/>
                  <a:pt x="194" y="292"/>
                </a:cubicBezTo>
                <a:cubicBezTo>
                  <a:pt x="194" y="390"/>
                  <a:pt x="194" y="390"/>
                  <a:pt x="194" y="390"/>
                </a:cubicBezTo>
                <a:cubicBezTo>
                  <a:pt x="114" y="380"/>
                  <a:pt x="44" y="310"/>
                  <a:pt x="35" y="230"/>
                </a:cubicBezTo>
                <a:cubicBezTo>
                  <a:pt x="132" y="230"/>
                  <a:pt x="132" y="230"/>
                  <a:pt x="132" y="230"/>
                </a:cubicBezTo>
                <a:cubicBezTo>
                  <a:pt x="132" y="195"/>
                  <a:pt x="132" y="195"/>
                  <a:pt x="132" y="195"/>
                </a:cubicBezTo>
                <a:cubicBezTo>
                  <a:pt x="35" y="195"/>
                  <a:pt x="35" y="195"/>
                  <a:pt x="35" y="195"/>
                </a:cubicBezTo>
                <a:cubicBezTo>
                  <a:pt x="44" y="115"/>
                  <a:pt x="114" y="53"/>
                  <a:pt x="194" y="44"/>
                </a:cubicBezTo>
                <a:cubicBezTo>
                  <a:pt x="194" y="142"/>
                  <a:pt x="194" y="142"/>
                  <a:pt x="194" y="142"/>
                </a:cubicBezTo>
                <a:cubicBezTo>
                  <a:pt x="229" y="142"/>
                  <a:pt x="229" y="142"/>
                  <a:pt x="229" y="142"/>
                </a:cubicBezTo>
                <a:cubicBezTo>
                  <a:pt x="229" y="44"/>
                  <a:pt x="229" y="44"/>
                  <a:pt x="229" y="44"/>
                </a:cubicBezTo>
                <a:cubicBezTo>
                  <a:pt x="310" y="53"/>
                  <a:pt x="380" y="115"/>
                  <a:pt x="380" y="195"/>
                </a:cubicBezTo>
                <a:cubicBezTo>
                  <a:pt x="292" y="195"/>
                  <a:pt x="292" y="195"/>
                  <a:pt x="292" y="195"/>
                </a:cubicBezTo>
                <a:cubicBezTo>
                  <a:pt x="292" y="230"/>
                  <a:pt x="292" y="230"/>
                  <a:pt x="292" y="230"/>
                </a:cubicBezTo>
                <a:cubicBezTo>
                  <a:pt x="380" y="230"/>
                  <a:pt x="380" y="230"/>
                  <a:pt x="380" y="230"/>
                </a:cubicBezTo>
                <a:cubicBezTo>
                  <a:pt x="380" y="310"/>
                  <a:pt x="310" y="380"/>
                  <a:pt x="229" y="390"/>
                </a:cubicBez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7" name="Oval 126"/>
          <p:cNvSpPr/>
          <p:nvPr>
            <p:custDataLst>
              <p:tags r:id="rId3"/>
            </p:custDataLst>
          </p:nvPr>
        </p:nvSpPr>
        <p:spPr>
          <a:xfrm>
            <a:off x="1808033" y="3042027"/>
            <a:ext cx="638839" cy="639088"/>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9" name="Freeform 39"/>
          <p:cNvSpPr>
            <a:spLocks noChangeArrowheads="1"/>
          </p:cNvSpPr>
          <p:nvPr>
            <p:custDataLst>
              <p:tags r:id="rId4"/>
            </p:custDataLst>
          </p:nvPr>
        </p:nvSpPr>
        <p:spPr bwMode="auto">
          <a:xfrm>
            <a:off x="1971373" y="3205452"/>
            <a:ext cx="312158" cy="312239"/>
          </a:xfrm>
          <a:custGeom>
            <a:avLst/>
            <a:gdLst>
              <a:gd name="T0" fmla="*/ 399 w 444"/>
              <a:gd name="T1" fmla="*/ 53 h 444"/>
              <a:gd name="T2" fmla="*/ 399 w 444"/>
              <a:gd name="T3" fmla="*/ 53 h 444"/>
              <a:gd name="T4" fmla="*/ 372 w 444"/>
              <a:gd name="T5" fmla="*/ 53 h 444"/>
              <a:gd name="T6" fmla="*/ 372 w 444"/>
              <a:gd name="T7" fmla="*/ 98 h 444"/>
              <a:gd name="T8" fmla="*/ 293 w 444"/>
              <a:gd name="T9" fmla="*/ 98 h 444"/>
              <a:gd name="T10" fmla="*/ 293 w 444"/>
              <a:gd name="T11" fmla="*/ 53 h 444"/>
              <a:gd name="T12" fmla="*/ 151 w 444"/>
              <a:gd name="T13" fmla="*/ 53 h 444"/>
              <a:gd name="T14" fmla="*/ 151 w 444"/>
              <a:gd name="T15" fmla="*/ 98 h 444"/>
              <a:gd name="T16" fmla="*/ 71 w 444"/>
              <a:gd name="T17" fmla="*/ 98 h 444"/>
              <a:gd name="T18" fmla="*/ 71 w 444"/>
              <a:gd name="T19" fmla="*/ 53 h 444"/>
              <a:gd name="T20" fmla="*/ 45 w 444"/>
              <a:gd name="T21" fmla="*/ 53 h 444"/>
              <a:gd name="T22" fmla="*/ 0 w 444"/>
              <a:gd name="T23" fmla="*/ 98 h 444"/>
              <a:gd name="T24" fmla="*/ 0 w 444"/>
              <a:gd name="T25" fmla="*/ 399 h 444"/>
              <a:gd name="T26" fmla="*/ 45 w 444"/>
              <a:gd name="T27" fmla="*/ 443 h 444"/>
              <a:gd name="T28" fmla="*/ 399 w 444"/>
              <a:gd name="T29" fmla="*/ 443 h 444"/>
              <a:gd name="T30" fmla="*/ 443 w 444"/>
              <a:gd name="T31" fmla="*/ 399 h 444"/>
              <a:gd name="T32" fmla="*/ 443 w 444"/>
              <a:gd name="T33" fmla="*/ 98 h 444"/>
              <a:gd name="T34" fmla="*/ 399 w 444"/>
              <a:gd name="T35" fmla="*/ 53 h 444"/>
              <a:gd name="T36" fmla="*/ 399 w 444"/>
              <a:gd name="T37" fmla="*/ 399 h 444"/>
              <a:gd name="T38" fmla="*/ 399 w 444"/>
              <a:gd name="T39" fmla="*/ 399 h 444"/>
              <a:gd name="T40" fmla="*/ 45 w 444"/>
              <a:gd name="T41" fmla="*/ 399 h 444"/>
              <a:gd name="T42" fmla="*/ 45 w 444"/>
              <a:gd name="T43" fmla="*/ 196 h 444"/>
              <a:gd name="T44" fmla="*/ 399 w 444"/>
              <a:gd name="T45" fmla="*/ 196 h 444"/>
              <a:gd name="T46" fmla="*/ 399 w 444"/>
              <a:gd name="T47" fmla="*/ 399 h 444"/>
              <a:gd name="T48" fmla="*/ 124 w 444"/>
              <a:gd name="T49" fmla="*/ 0 h 444"/>
              <a:gd name="T50" fmla="*/ 124 w 444"/>
              <a:gd name="T51" fmla="*/ 0 h 444"/>
              <a:gd name="T52" fmla="*/ 89 w 444"/>
              <a:gd name="T53" fmla="*/ 0 h 444"/>
              <a:gd name="T54" fmla="*/ 89 w 444"/>
              <a:gd name="T55" fmla="*/ 89 h 444"/>
              <a:gd name="T56" fmla="*/ 124 w 444"/>
              <a:gd name="T57" fmla="*/ 89 h 444"/>
              <a:gd name="T58" fmla="*/ 124 w 444"/>
              <a:gd name="T59" fmla="*/ 0 h 444"/>
              <a:gd name="T60" fmla="*/ 354 w 444"/>
              <a:gd name="T61" fmla="*/ 0 h 444"/>
              <a:gd name="T62" fmla="*/ 354 w 444"/>
              <a:gd name="T63" fmla="*/ 0 h 444"/>
              <a:gd name="T64" fmla="*/ 319 w 444"/>
              <a:gd name="T65" fmla="*/ 0 h 444"/>
              <a:gd name="T66" fmla="*/ 319 w 444"/>
              <a:gd name="T67" fmla="*/ 89 h 444"/>
              <a:gd name="T68" fmla="*/ 354 w 444"/>
              <a:gd name="T69" fmla="*/ 89 h 444"/>
              <a:gd name="T70" fmla="*/ 354 w 444"/>
              <a:gd name="T7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6" name="Oval 125"/>
          <p:cNvSpPr/>
          <p:nvPr>
            <p:custDataLst>
              <p:tags r:id="rId5"/>
            </p:custDataLst>
          </p:nvPr>
        </p:nvSpPr>
        <p:spPr>
          <a:xfrm>
            <a:off x="1808033" y="1952550"/>
            <a:ext cx="638839" cy="63908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1" name="Freeform 133"/>
          <p:cNvSpPr>
            <a:spLocks noChangeArrowheads="1"/>
          </p:cNvSpPr>
          <p:nvPr>
            <p:custDataLst>
              <p:tags r:id="rId6"/>
            </p:custDataLst>
          </p:nvPr>
        </p:nvSpPr>
        <p:spPr bwMode="auto">
          <a:xfrm>
            <a:off x="1952793" y="2104823"/>
            <a:ext cx="349319" cy="334543"/>
          </a:xfrm>
          <a:custGeom>
            <a:avLst/>
            <a:gdLst>
              <a:gd name="T0" fmla="*/ 425 w 497"/>
              <a:gd name="T1" fmla="*/ 160 h 480"/>
              <a:gd name="T2" fmla="*/ 425 w 497"/>
              <a:gd name="T3" fmla="*/ 160 h 480"/>
              <a:gd name="T4" fmla="*/ 372 w 497"/>
              <a:gd name="T5" fmla="*/ 18 h 480"/>
              <a:gd name="T6" fmla="*/ 346 w 497"/>
              <a:gd name="T7" fmla="*/ 9 h 480"/>
              <a:gd name="T8" fmla="*/ 9 w 497"/>
              <a:gd name="T9" fmla="*/ 134 h 480"/>
              <a:gd name="T10" fmla="*/ 0 w 497"/>
              <a:gd name="T11" fmla="*/ 160 h 480"/>
              <a:gd name="T12" fmla="*/ 53 w 497"/>
              <a:gd name="T13" fmla="*/ 302 h 480"/>
              <a:gd name="T14" fmla="*/ 53 w 497"/>
              <a:gd name="T15" fmla="*/ 222 h 480"/>
              <a:gd name="T16" fmla="*/ 115 w 497"/>
              <a:gd name="T17" fmla="*/ 160 h 480"/>
              <a:gd name="T18" fmla="*/ 203 w 497"/>
              <a:gd name="T19" fmla="*/ 160 h 480"/>
              <a:gd name="T20" fmla="*/ 309 w 497"/>
              <a:gd name="T21" fmla="*/ 89 h 480"/>
              <a:gd name="T22" fmla="*/ 372 w 497"/>
              <a:gd name="T23" fmla="*/ 160 h 480"/>
              <a:gd name="T24" fmla="*/ 425 w 497"/>
              <a:gd name="T25" fmla="*/ 160 h 480"/>
              <a:gd name="T26" fmla="*/ 478 w 497"/>
              <a:gd name="T27" fmla="*/ 204 h 480"/>
              <a:gd name="T28" fmla="*/ 478 w 497"/>
              <a:gd name="T29" fmla="*/ 204 h 480"/>
              <a:gd name="T30" fmla="*/ 115 w 497"/>
              <a:gd name="T31" fmla="*/ 204 h 480"/>
              <a:gd name="T32" fmla="*/ 97 w 497"/>
              <a:gd name="T33" fmla="*/ 222 h 480"/>
              <a:gd name="T34" fmla="*/ 97 w 497"/>
              <a:gd name="T35" fmla="*/ 462 h 480"/>
              <a:gd name="T36" fmla="*/ 115 w 497"/>
              <a:gd name="T37" fmla="*/ 479 h 480"/>
              <a:gd name="T38" fmla="*/ 478 w 497"/>
              <a:gd name="T39" fmla="*/ 479 h 480"/>
              <a:gd name="T40" fmla="*/ 496 w 497"/>
              <a:gd name="T41" fmla="*/ 462 h 480"/>
              <a:gd name="T42" fmla="*/ 496 w 497"/>
              <a:gd name="T43" fmla="*/ 222 h 480"/>
              <a:gd name="T44" fmla="*/ 478 w 497"/>
              <a:gd name="T45" fmla="*/ 204 h 480"/>
              <a:gd name="T46" fmla="*/ 452 w 497"/>
              <a:gd name="T47" fmla="*/ 426 h 480"/>
              <a:gd name="T48" fmla="*/ 452 w 497"/>
              <a:gd name="T49" fmla="*/ 426 h 480"/>
              <a:gd name="T50" fmla="*/ 150 w 497"/>
              <a:gd name="T51" fmla="*/ 426 h 480"/>
              <a:gd name="T52" fmla="*/ 150 w 497"/>
              <a:gd name="T53" fmla="*/ 391 h 480"/>
              <a:gd name="T54" fmla="*/ 195 w 497"/>
              <a:gd name="T55" fmla="*/ 275 h 480"/>
              <a:gd name="T56" fmla="*/ 265 w 497"/>
              <a:gd name="T57" fmla="*/ 364 h 480"/>
              <a:gd name="T58" fmla="*/ 328 w 497"/>
              <a:gd name="T59" fmla="*/ 302 h 480"/>
              <a:gd name="T60" fmla="*/ 416 w 497"/>
              <a:gd name="T61" fmla="*/ 266 h 480"/>
              <a:gd name="T62" fmla="*/ 452 w 497"/>
              <a:gd name="T63" fmla="*/ 347 h 480"/>
              <a:gd name="T64" fmla="*/ 452 w 497"/>
              <a:gd name="T65" fmla="*/ 426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97" h="480">
                <a:moveTo>
                  <a:pt x="425" y="160"/>
                </a:moveTo>
                <a:lnTo>
                  <a:pt x="425" y="160"/>
                </a:lnTo>
                <a:cubicBezTo>
                  <a:pt x="372" y="18"/>
                  <a:pt x="372" y="18"/>
                  <a:pt x="372" y="18"/>
                </a:cubicBezTo>
                <a:cubicBezTo>
                  <a:pt x="372" y="9"/>
                  <a:pt x="354" y="0"/>
                  <a:pt x="346" y="9"/>
                </a:cubicBezTo>
                <a:cubicBezTo>
                  <a:pt x="9" y="134"/>
                  <a:pt x="9" y="134"/>
                  <a:pt x="9" y="134"/>
                </a:cubicBezTo>
                <a:cubicBezTo>
                  <a:pt x="0" y="134"/>
                  <a:pt x="0" y="143"/>
                  <a:pt x="0" y="160"/>
                </a:cubicBezTo>
                <a:cubicBezTo>
                  <a:pt x="53" y="302"/>
                  <a:pt x="53" y="302"/>
                  <a:pt x="53" y="302"/>
                </a:cubicBezTo>
                <a:cubicBezTo>
                  <a:pt x="53" y="222"/>
                  <a:pt x="53" y="222"/>
                  <a:pt x="53" y="222"/>
                </a:cubicBezTo>
                <a:cubicBezTo>
                  <a:pt x="53" y="187"/>
                  <a:pt x="80" y="160"/>
                  <a:pt x="115" y="160"/>
                </a:cubicBezTo>
                <a:cubicBezTo>
                  <a:pt x="203" y="160"/>
                  <a:pt x="203" y="160"/>
                  <a:pt x="203" y="160"/>
                </a:cubicBezTo>
                <a:cubicBezTo>
                  <a:pt x="309" y="89"/>
                  <a:pt x="309" y="89"/>
                  <a:pt x="309" y="89"/>
                </a:cubicBezTo>
                <a:cubicBezTo>
                  <a:pt x="372" y="160"/>
                  <a:pt x="372" y="160"/>
                  <a:pt x="372" y="160"/>
                </a:cubicBezTo>
                <a:lnTo>
                  <a:pt x="425" y="160"/>
                </a:lnTo>
                <a:close/>
                <a:moveTo>
                  <a:pt x="478" y="204"/>
                </a:moveTo>
                <a:lnTo>
                  <a:pt x="478" y="204"/>
                </a:lnTo>
                <a:cubicBezTo>
                  <a:pt x="115" y="204"/>
                  <a:pt x="115" y="204"/>
                  <a:pt x="115" y="204"/>
                </a:cubicBezTo>
                <a:cubicBezTo>
                  <a:pt x="106" y="204"/>
                  <a:pt x="97" y="213"/>
                  <a:pt x="97" y="222"/>
                </a:cubicBezTo>
                <a:cubicBezTo>
                  <a:pt x="97" y="462"/>
                  <a:pt x="97" y="462"/>
                  <a:pt x="97" y="462"/>
                </a:cubicBezTo>
                <a:cubicBezTo>
                  <a:pt x="97" y="470"/>
                  <a:pt x="106" y="479"/>
                  <a:pt x="115" y="479"/>
                </a:cubicBezTo>
                <a:cubicBezTo>
                  <a:pt x="478" y="479"/>
                  <a:pt x="478" y="479"/>
                  <a:pt x="478" y="479"/>
                </a:cubicBezTo>
                <a:cubicBezTo>
                  <a:pt x="487" y="479"/>
                  <a:pt x="496" y="470"/>
                  <a:pt x="496" y="462"/>
                </a:cubicBezTo>
                <a:cubicBezTo>
                  <a:pt x="496" y="222"/>
                  <a:pt x="496" y="222"/>
                  <a:pt x="496" y="222"/>
                </a:cubicBezTo>
                <a:cubicBezTo>
                  <a:pt x="496" y="213"/>
                  <a:pt x="487" y="204"/>
                  <a:pt x="478" y="204"/>
                </a:cubicBezTo>
                <a:close/>
                <a:moveTo>
                  <a:pt x="452" y="426"/>
                </a:moveTo>
                <a:lnTo>
                  <a:pt x="452" y="426"/>
                </a:lnTo>
                <a:cubicBezTo>
                  <a:pt x="150" y="426"/>
                  <a:pt x="150" y="426"/>
                  <a:pt x="150" y="426"/>
                </a:cubicBezTo>
                <a:cubicBezTo>
                  <a:pt x="150" y="391"/>
                  <a:pt x="150" y="391"/>
                  <a:pt x="150" y="391"/>
                </a:cubicBezTo>
                <a:cubicBezTo>
                  <a:pt x="195" y="275"/>
                  <a:pt x="195" y="275"/>
                  <a:pt x="195" y="275"/>
                </a:cubicBezTo>
                <a:cubicBezTo>
                  <a:pt x="265" y="364"/>
                  <a:pt x="265" y="364"/>
                  <a:pt x="265" y="364"/>
                </a:cubicBezTo>
                <a:cubicBezTo>
                  <a:pt x="328" y="302"/>
                  <a:pt x="328" y="302"/>
                  <a:pt x="328" y="302"/>
                </a:cubicBezTo>
                <a:cubicBezTo>
                  <a:pt x="416" y="266"/>
                  <a:pt x="416" y="266"/>
                  <a:pt x="416" y="266"/>
                </a:cubicBezTo>
                <a:cubicBezTo>
                  <a:pt x="452" y="347"/>
                  <a:pt x="452" y="347"/>
                  <a:pt x="452" y="347"/>
                </a:cubicBezTo>
                <a:lnTo>
                  <a:pt x="452" y="426"/>
                </a:ln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3" name="TextBox 86"/>
          <p:cNvSpPr txBox="1"/>
          <p:nvPr>
            <p:custDataLst>
              <p:tags r:id="rId7"/>
            </p:custDataLst>
          </p:nvPr>
        </p:nvSpPr>
        <p:spPr>
          <a:xfrm>
            <a:off x="2689225" y="2296160"/>
            <a:ext cx="3629660" cy="670560"/>
          </a:xfrm>
          <a:prstGeom prst="rect">
            <a:avLst/>
          </a:prstGeom>
          <a:noFill/>
        </p:spPr>
        <p:txBody>
          <a:bodyPr vert="horz" wrap="square" lIns="90000" tIns="46800" rIns="90000" bIns="46800" rtlCol="0" anchor="ctr" anchorCtr="0">
            <a:noAutofit/>
          </a:bodyPr>
          <a:lstStyle/>
          <a:p>
            <a:pPr>
              <a:lnSpc>
                <a:spcPts val="1800"/>
              </a:lnSpc>
            </a:pPr>
            <a:r>
              <a:rPr lang="en-US" altLang="zh-CN" sz="1600">
                <a:latin typeface="Arial" panose="020B0604020202020204" pitchFamily="34" charset="0"/>
                <a:ea typeface="Microsoft YaHei" panose="020B0503020204020204" charset="-122"/>
                <a:cs typeface="Arial" panose="020B0604020202020204" pitchFamily="34" charset="0"/>
              </a:rPr>
              <a:t>https://www.defectologiya.pro/zhurnal/tomatis_terapiya_zvukom_dlya_razvitiya_rechi/</a:t>
            </a:r>
            <a:endParaRPr lang="en-US" altLang="zh-CN" sz="1600">
              <a:latin typeface="Arial" panose="020B0604020202020204" pitchFamily="34" charset="0"/>
              <a:ea typeface="Microsoft YaHei" panose="020B0503020204020204" charset="-122"/>
              <a:cs typeface="Arial" panose="020B0604020202020204" pitchFamily="34" charset="0"/>
            </a:endParaRPr>
          </a:p>
        </p:txBody>
      </p:sp>
      <p:sp>
        <p:nvSpPr>
          <p:cNvPr id="142" name="TextBox 86"/>
          <p:cNvSpPr txBox="1"/>
          <p:nvPr>
            <p:custDataLst>
              <p:tags r:id="rId8"/>
            </p:custDataLst>
          </p:nvPr>
        </p:nvSpPr>
        <p:spPr>
          <a:xfrm>
            <a:off x="2689225" y="3329940"/>
            <a:ext cx="3629660" cy="724535"/>
          </a:xfrm>
          <a:prstGeom prst="rect">
            <a:avLst/>
          </a:prstGeom>
          <a:noFill/>
        </p:spPr>
        <p:txBody>
          <a:bodyPr vert="horz" wrap="square" lIns="90000" tIns="46800" rIns="90000" bIns="46800" rtlCol="0" anchor="ctr" anchorCtr="0">
            <a:noAutofit/>
          </a:bodyPr>
          <a:lstStyle/>
          <a:p>
            <a:pPr>
              <a:lnSpc>
                <a:spcPts val="1800"/>
              </a:lnSpc>
            </a:pPr>
            <a:r>
              <a:rPr lang="en-US" altLang="zh-CN" sz="1600">
                <a:latin typeface="Arial" panose="020B0604020202020204" pitchFamily="34" charset="0"/>
                <a:ea typeface="Microsoft YaHei" panose="020B0503020204020204" charset="-122"/>
                <a:cs typeface="Arial" panose="020B0604020202020204" pitchFamily="34" charset="0"/>
              </a:rPr>
              <a:t>https://www.youtube.com/watchttps://</a:t>
            </a:r>
            <a:r>
              <a:rPr lang="ru-RU" altLang="en-US" sz="1600">
                <a:latin typeface="Arial" panose="020B0604020202020204" pitchFamily="34" charset="0"/>
                <a:ea typeface="Microsoft YaHei" panose="020B0503020204020204" charset="-122"/>
                <a:cs typeface="Arial" panose="020B0604020202020204" pitchFamily="34" charset="0"/>
              </a:rPr>
              <a:t> </a:t>
            </a:r>
            <a:r>
              <a:rPr lang="ru-RU" altLang="en-US" sz="1600">
                <a:latin typeface="Arial" panose="020B0604020202020204" pitchFamily="34" charset="0"/>
                <a:ea typeface="Microsoft YaHei" panose="020B0503020204020204" charset="-122"/>
                <a:cs typeface="Arial" panose="020B0604020202020204" pitchFamily="34" charset="0"/>
              </a:rPr>
              <a:t>  https://nsportal.ru/detskiy-sad/raznoe/2021/01/06</a:t>
            </a:r>
            <a:endParaRPr lang="ru-RU" altLang="en-US" sz="1600">
              <a:latin typeface="Arial" panose="020B0604020202020204" pitchFamily="34" charset="0"/>
              <a:ea typeface="Microsoft YaHei" panose="020B0503020204020204" charset="-122"/>
              <a:cs typeface="Arial" panose="020B0604020202020204" pitchFamily="34" charset="0"/>
            </a:endParaRPr>
          </a:p>
        </p:txBody>
      </p:sp>
      <p:sp>
        <p:nvSpPr>
          <p:cNvPr id="145" name="TextBox 86"/>
          <p:cNvSpPr txBox="1"/>
          <p:nvPr>
            <p:custDataLst>
              <p:tags r:id="rId9"/>
            </p:custDataLst>
          </p:nvPr>
        </p:nvSpPr>
        <p:spPr>
          <a:xfrm>
            <a:off x="2689233" y="4350006"/>
            <a:ext cx="3629361" cy="620033"/>
          </a:xfrm>
          <a:prstGeom prst="rect">
            <a:avLst/>
          </a:prstGeom>
          <a:noFill/>
        </p:spPr>
        <p:txBody>
          <a:bodyPr vert="horz" wrap="square" lIns="90000" tIns="46800" rIns="90000" bIns="46800" rtlCol="0" anchor="ctr" anchorCtr="0">
            <a:normAutofit/>
          </a:bodyPr>
          <a:lstStyle/>
          <a:p>
            <a:pPr>
              <a:lnSpc>
                <a:spcPts val="1800"/>
              </a:lnSpc>
            </a:pPr>
            <a:r>
              <a:rPr lang="en-US" altLang="zh-CN">
                <a:latin typeface="Arial" panose="020B0604020202020204" pitchFamily="34" charset="0"/>
                <a:ea typeface="Microsoft YaHei" panose="020B0503020204020204" charset="-122"/>
                <a:cs typeface="Arial" panose="020B0604020202020204" pitchFamily="34" charset="0"/>
              </a:rPr>
              <a:t>https://www.kinopoisk.ru/</a:t>
            </a:r>
            <a:endParaRPr lang="en-US" altLang="zh-CN">
              <a:latin typeface="Arial" panose="020B0604020202020204" pitchFamily="34" charset="0"/>
              <a:ea typeface="Microsoft YaHei" panose="020B0503020204020204" charset="-122"/>
              <a:cs typeface="Arial" panose="020B0604020202020204" pitchFamily="34" charset="0"/>
            </a:endParaRPr>
          </a:p>
        </p:txBody>
      </p:sp>
      <p:sp>
        <p:nvSpPr>
          <p:cNvPr id="129" name="Oval 128"/>
          <p:cNvSpPr/>
          <p:nvPr>
            <p:custDataLst>
              <p:tags r:id="rId10"/>
            </p:custDataLst>
          </p:nvPr>
        </p:nvSpPr>
        <p:spPr>
          <a:xfrm>
            <a:off x="1808033" y="5220982"/>
            <a:ext cx="638839" cy="639088"/>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vert="horz" wrap="square" lIns="90000" tIns="46800" rIns="90000" bIns="46800" rtlCol="0" anchor="ctr">
            <a:normAutofit/>
          </a:bodyPr>
          <a:lstStyle/>
          <a:p>
            <a:pPr algn="ctr"/>
            <a:endParaRPr lang="en-US" sz="14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0" name="Freeform 79"/>
          <p:cNvSpPr>
            <a:spLocks noChangeArrowheads="1"/>
          </p:cNvSpPr>
          <p:nvPr>
            <p:custDataLst>
              <p:tags r:id="rId11"/>
            </p:custDataLst>
          </p:nvPr>
        </p:nvSpPr>
        <p:spPr bwMode="auto">
          <a:xfrm>
            <a:off x="1960224" y="5372016"/>
            <a:ext cx="334456" cy="337020"/>
          </a:xfrm>
          <a:custGeom>
            <a:avLst/>
            <a:gdLst>
              <a:gd name="T0" fmla="*/ 239 w 479"/>
              <a:gd name="T1" fmla="*/ 0 h 479"/>
              <a:gd name="T2" fmla="*/ 239 w 479"/>
              <a:gd name="T3" fmla="*/ 0 h 479"/>
              <a:gd name="T4" fmla="*/ 0 w 479"/>
              <a:gd name="T5" fmla="*/ 239 h 479"/>
              <a:gd name="T6" fmla="*/ 239 w 479"/>
              <a:gd name="T7" fmla="*/ 478 h 479"/>
              <a:gd name="T8" fmla="*/ 478 w 479"/>
              <a:gd name="T9" fmla="*/ 239 h 479"/>
              <a:gd name="T10" fmla="*/ 239 w 479"/>
              <a:gd name="T11" fmla="*/ 0 h 479"/>
              <a:gd name="T12" fmla="*/ 443 w 479"/>
              <a:gd name="T13" fmla="*/ 239 h 479"/>
              <a:gd name="T14" fmla="*/ 443 w 479"/>
              <a:gd name="T15" fmla="*/ 239 h 479"/>
              <a:gd name="T16" fmla="*/ 399 w 479"/>
              <a:gd name="T17" fmla="*/ 363 h 479"/>
              <a:gd name="T18" fmla="*/ 390 w 479"/>
              <a:gd name="T19" fmla="*/ 328 h 479"/>
              <a:gd name="T20" fmla="*/ 399 w 479"/>
              <a:gd name="T21" fmla="*/ 257 h 479"/>
              <a:gd name="T22" fmla="*/ 372 w 479"/>
              <a:gd name="T23" fmla="*/ 204 h 479"/>
              <a:gd name="T24" fmla="*/ 319 w 479"/>
              <a:gd name="T25" fmla="*/ 178 h 479"/>
              <a:gd name="T26" fmla="*/ 346 w 479"/>
              <a:gd name="T27" fmla="*/ 88 h 479"/>
              <a:gd name="T28" fmla="*/ 293 w 479"/>
              <a:gd name="T29" fmla="*/ 62 h 479"/>
              <a:gd name="T30" fmla="*/ 301 w 479"/>
              <a:gd name="T31" fmla="*/ 53 h 479"/>
              <a:gd name="T32" fmla="*/ 443 w 479"/>
              <a:gd name="T33" fmla="*/ 239 h 479"/>
              <a:gd name="T34" fmla="*/ 212 w 479"/>
              <a:gd name="T35" fmla="*/ 44 h 479"/>
              <a:gd name="T36" fmla="*/ 212 w 479"/>
              <a:gd name="T37" fmla="*/ 44 h 479"/>
              <a:gd name="T38" fmla="*/ 186 w 479"/>
              <a:gd name="T39" fmla="*/ 62 h 479"/>
              <a:gd name="T40" fmla="*/ 150 w 479"/>
              <a:gd name="T41" fmla="*/ 88 h 479"/>
              <a:gd name="T42" fmla="*/ 115 w 479"/>
              <a:gd name="T43" fmla="*/ 133 h 479"/>
              <a:gd name="T44" fmla="*/ 133 w 479"/>
              <a:gd name="T45" fmla="*/ 159 h 479"/>
              <a:gd name="T46" fmla="*/ 177 w 479"/>
              <a:gd name="T47" fmla="*/ 159 h 479"/>
              <a:gd name="T48" fmla="*/ 248 w 479"/>
              <a:gd name="T49" fmla="*/ 239 h 479"/>
              <a:gd name="T50" fmla="*/ 186 w 479"/>
              <a:gd name="T51" fmla="*/ 292 h 479"/>
              <a:gd name="T52" fmla="*/ 177 w 479"/>
              <a:gd name="T53" fmla="*/ 337 h 479"/>
              <a:gd name="T54" fmla="*/ 177 w 479"/>
              <a:gd name="T55" fmla="*/ 390 h 479"/>
              <a:gd name="T56" fmla="*/ 133 w 479"/>
              <a:gd name="T57" fmla="*/ 345 h 479"/>
              <a:gd name="T58" fmla="*/ 124 w 479"/>
              <a:gd name="T59" fmla="*/ 284 h 479"/>
              <a:gd name="T60" fmla="*/ 88 w 479"/>
              <a:gd name="T61" fmla="*/ 239 h 479"/>
              <a:gd name="T62" fmla="*/ 106 w 479"/>
              <a:gd name="T63" fmla="*/ 186 h 479"/>
              <a:gd name="T64" fmla="*/ 53 w 479"/>
              <a:gd name="T65" fmla="*/ 169 h 479"/>
              <a:gd name="T66" fmla="*/ 212 w 479"/>
              <a:gd name="T67" fmla="*/ 44 h 479"/>
              <a:gd name="T68" fmla="*/ 177 w 479"/>
              <a:gd name="T69" fmla="*/ 434 h 479"/>
              <a:gd name="T70" fmla="*/ 177 w 479"/>
              <a:gd name="T71" fmla="*/ 434 h 479"/>
              <a:gd name="T72" fmla="*/ 204 w 479"/>
              <a:gd name="T73" fmla="*/ 416 h 479"/>
              <a:gd name="T74" fmla="*/ 239 w 479"/>
              <a:gd name="T75" fmla="*/ 407 h 479"/>
              <a:gd name="T76" fmla="*/ 293 w 479"/>
              <a:gd name="T77" fmla="*/ 390 h 479"/>
              <a:gd name="T78" fmla="*/ 354 w 479"/>
              <a:gd name="T79" fmla="*/ 407 h 479"/>
              <a:gd name="T80" fmla="*/ 239 w 479"/>
              <a:gd name="T81" fmla="*/ 443 h 479"/>
              <a:gd name="T82" fmla="*/ 177 w 479"/>
              <a:gd name="T83" fmla="*/ 43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79" h="479">
                <a:moveTo>
                  <a:pt x="239" y="0"/>
                </a:moveTo>
                <a:lnTo>
                  <a:pt x="239" y="0"/>
                </a:lnTo>
                <a:cubicBezTo>
                  <a:pt x="106" y="0"/>
                  <a:pt x="0" y="106"/>
                  <a:pt x="0" y="239"/>
                </a:cubicBezTo>
                <a:cubicBezTo>
                  <a:pt x="0" y="372"/>
                  <a:pt x="106" y="478"/>
                  <a:pt x="239" y="478"/>
                </a:cubicBezTo>
                <a:cubicBezTo>
                  <a:pt x="372" y="478"/>
                  <a:pt x="478" y="372"/>
                  <a:pt x="478" y="239"/>
                </a:cubicBezTo>
                <a:cubicBezTo>
                  <a:pt x="478" y="106"/>
                  <a:pt x="372" y="0"/>
                  <a:pt x="239" y="0"/>
                </a:cubicBezTo>
                <a:close/>
                <a:moveTo>
                  <a:pt x="443" y="239"/>
                </a:moveTo>
                <a:lnTo>
                  <a:pt x="443" y="239"/>
                </a:lnTo>
                <a:cubicBezTo>
                  <a:pt x="443" y="292"/>
                  <a:pt x="425" y="328"/>
                  <a:pt x="399" y="363"/>
                </a:cubicBezTo>
                <a:cubicBezTo>
                  <a:pt x="390" y="363"/>
                  <a:pt x="381" y="345"/>
                  <a:pt x="390" y="328"/>
                </a:cubicBezTo>
                <a:cubicBezTo>
                  <a:pt x="399" y="310"/>
                  <a:pt x="399" y="275"/>
                  <a:pt x="399" y="257"/>
                </a:cubicBezTo>
                <a:cubicBezTo>
                  <a:pt x="399" y="239"/>
                  <a:pt x="390" y="204"/>
                  <a:pt x="372" y="204"/>
                </a:cubicBezTo>
                <a:cubicBezTo>
                  <a:pt x="346" y="204"/>
                  <a:pt x="337" y="204"/>
                  <a:pt x="319" y="178"/>
                </a:cubicBezTo>
                <a:cubicBezTo>
                  <a:pt x="301" y="124"/>
                  <a:pt x="372" y="115"/>
                  <a:pt x="346" y="88"/>
                </a:cubicBezTo>
                <a:cubicBezTo>
                  <a:pt x="337" y="80"/>
                  <a:pt x="301" y="115"/>
                  <a:pt x="293" y="62"/>
                </a:cubicBezTo>
                <a:lnTo>
                  <a:pt x="301" y="53"/>
                </a:lnTo>
                <a:cubicBezTo>
                  <a:pt x="381" y="80"/>
                  <a:pt x="443" y="150"/>
                  <a:pt x="443" y="239"/>
                </a:cubicBezTo>
                <a:close/>
                <a:moveTo>
                  <a:pt x="212" y="44"/>
                </a:moveTo>
                <a:lnTo>
                  <a:pt x="212" y="44"/>
                </a:lnTo>
                <a:cubicBezTo>
                  <a:pt x="204" y="53"/>
                  <a:pt x="194" y="53"/>
                  <a:pt x="186" y="62"/>
                </a:cubicBezTo>
                <a:cubicBezTo>
                  <a:pt x="168" y="80"/>
                  <a:pt x="159" y="71"/>
                  <a:pt x="150" y="88"/>
                </a:cubicBezTo>
                <a:cubicBezTo>
                  <a:pt x="141" y="106"/>
                  <a:pt x="115" y="124"/>
                  <a:pt x="115" y="133"/>
                </a:cubicBezTo>
                <a:cubicBezTo>
                  <a:pt x="115" y="142"/>
                  <a:pt x="133" y="159"/>
                  <a:pt x="133" y="159"/>
                </a:cubicBezTo>
                <a:cubicBezTo>
                  <a:pt x="141" y="150"/>
                  <a:pt x="159" y="150"/>
                  <a:pt x="177" y="159"/>
                </a:cubicBezTo>
                <a:cubicBezTo>
                  <a:pt x="186" y="159"/>
                  <a:pt x="275" y="169"/>
                  <a:pt x="248" y="239"/>
                </a:cubicBezTo>
                <a:cubicBezTo>
                  <a:pt x="239" y="266"/>
                  <a:pt x="194" y="257"/>
                  <a:pt x="186" y="292"/>
                </a:cubicBezTo>
                <a:cubicBezTo>
                  <a:pt x="186" y="301"/>
                  <a:pt x="186" y="328"/>
                  <a:pt x="177" y="337"/>
                </a:cubicBezTo>
                <a:cubicBezTo>
                  <a:pt x="177" y="345"/>
                  <a:pt x="186" y="390"/>
                  <a:pt x="177" y="390"/>
                </a:cubicBezTo>
                <a:cubicBezTo>
                  <a:pt x="168" y="390"/>
                  <a:pt x="133" y="345"/>
                  <a:pt x="133" y="345"/>
                </a:cubicBezTo>
                <a:cubicBezTo>
                  <a:pt x="133" y="337"/>
                  <a:pt x="124" y="310"/>
                  <a:pt x="124" y="284"/>
                </a:cubicBezTo>
                <a:cubicBezTo>
                  <a:pt x="124" y="266"/>
                  <a:pt x="88" y="266"/>
                  <a:pt x="88" y="239"/>
                </a:cubicBezTo>
                <a:cubicBezTo>
                  <a:pt x="88" y="213"/>
                  <a:pt x="106" y="195"/>
                  <a:pt x="106" y="186"/>
                </a:cubicBezTo>
                <a:cubicBezTo>
                  <a:pt x="97" y="169"/>
                  <a:pt x="62" y="169"/>
                  <a:pt x="53" y="169"/>
                </a:cubicBezTo>
                <a:cubicBezTo>
                  <a:pt x="80" y="97"/>
                  <a:pt x="141" y="53"/>
                  <a:pt x="212" y="44"/>
                </a:cubicBezTo>
                <a:close/>
                <a:moveTo>
                  <a:pt x="177" y="434"/>
                </a:moveTo>
                <a:lnTo>
                  <a:pt x="177" y="434"/>
                </a:lnTo>
                <a:cubicBezTo>
                  <a:pt x="186" y="425"/>
                  <a:pt x="186" y="416"/>
                  <a:pt x="204" y="416"/>
                </a:cubicBezTo>
                <a:cubicBezTo>
                  <a:pt x="212" y="416"/>
                  <a:pt x="221" y="416"/>
                  <a:pt x="239" y="407"/>
                </a:cubicBezTo>
                <a:cubicBezTo>
                  <a:pt x="248" y="407"/>
                  <a:pt x="275" y="398"/>
                  <a:pt x="293" y="390"/>
                </a:cubicBezTo>
                <a:cubicBezTo>
                  <a:pt x="310" y="390"/>
                  <a:pt x="346" y="398"/>
                  <a:pt x="354" y="407"/>
                </a:cubicBezTo>
                <a:cubicBezTo>
                  <a:pt x="319" y="434"/>
                  <a:pt x="284" y="443"/>
                  <a:pt x="239" y="443"/>
                </a:cubicBezTo>
                <a:cubicBezTo>
                  <a:pt x="221" y="443"/>
                  <a:pt x="194" y="443"/>
                  <a:pt x="177" y="434"/>
                </a:cubicBezTo>
                <a:close/>
              </a:path>
            </a:pathLst>
          </a:custGeom>
          <a:solidFill>
            <a:schemeClr val="bg1"/>
          </a:solidFill>
          <a:ln>
            <a:noFill/>
          </a:ln>
          <a:effectLst/>
        </p:spPr>
        <p:txBody>
          <a:bodyPr vert="horz" wrap="square" lIns="90000" tIns="46800" rIns="90000" bIns="46800" anchor="ctr">
            <a:normAutofit/>
          </a:bodyPr>
          <a:lstStyle/>
          <a:p>
            <a:pPr>
              <a:defRPr/>
            </a:pPr>
            <a:endParaRPr lang="en-US" sz="900" dirty="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57" name="TextBox 86"/>
          <p:cNvSpPr txBox="1"/>
          <p:nvPr>
            <p:custDataLst>
              <p:tags r:id="rId12"/>
            </p:custDataLst>
          </p:nvPr>
        </p:nvSpPr>
        <p:spPr>
          <a:xfrm>
            <a:off x="2689225" y="5631180"/>
            <a:ext cx="3629660" cy="749300"/>
          </a:xfrm>
          <a:prstGeom prst="rect">
            <a:avLst/>
          </a:prstGeom>
          <a:noFill/>
        </p:spPr>
        <p:txBody>
          <a:bodyPr vert="horz" wrap="square" lIns="90000" tIns="46800" rIns="90000" bIns="46800" rtlCol="0" anchor="ctr" anchorCtr="0">
            <a:noAutofit/>
          </a:bodyPr>
          <a:lstStyle/>
          <a:p>
            <a:pPr>
              <a:lnSpc>
                <a:spcPts val="1800"/>
              </a:lnSpc>
            </a:pPr>
            <a:r>
              <a:rPr lang="en-US" altLang="zh-CN" sz="1700">
                <a:latin typeface="Arial" panose="020B0604020202020204" pitchFamily="34" charset="0"/>
                <a:ea typeface="Microsoft YaHei" panose="020B0503020204020204" charset="-122"/>
                <a:cs typeface="Arial" panose="020B0604020202020204" pitchFamily="34" charset="0"/>
              </a:rPr>
              <a:t>https://obrazovaka.ru/alpha/m/mocart-volfgang-amadej-mozart-wolfgang-amadeus</a:t>
            </a:r>
            <a:endParaRPr lang="en-US" altLang="zh-CN" sz="1700">
              <a:latin typeface="Arial" panose="020B0604020202020204" pitchFamily="34" charset="0"/>
              <a:ea typeface="Microsoft YaHei" panose="020B0503020204020204" charset="-122"/>
              <a:cs typeface="Arial" panose="020B0604020202020204" pitchFamily="34" charset="0"/>
            </a:endParaRPr>
          </a:p>
        </p:txBody>
      </p:sp>
      <p:sp>
        <p:nvSpPr>
          <p:cNvPr id="2" name="文本框 1"/>
          <p:cNvSpPr txBox="1"/>
          <p:nvPr>
            <p:custDataLst>
              <p:tags r:id="rId13"/>
            </p:custDataLst>
          </p:nvPr>
        </p:nvSpPr>
        <p:spPr>
          <a:xfrm>
            <a:off x="2689225" y="5142230"/>
            <a:ext cx="2431415" cy="488315"/>
          </a:xfrm>
          <a:prstGeom prst="rect">
            <a:avLst/>
          </a:prstGeom>
          <a:noFill/>
          <a:ln>
            <a:noFill/>
          </a:ln>
        </p:spPr>
        <p:txBody>
          <a:bodyPr vert="horz" wrap="square" lIns="90000" tIns="46800" rIns="90000" bIns="46800" anchor="ctr">
            <a:no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a:cs typeface="Arial" panose="020B0604020202020204" pitchFamily="34" charset="0"/>
              </a:rPr>
              <a:t>Вольфганг Амадей Моцарт</a:t>
            </a:r>
            <a:endParaRPr lang="ru-RU" altLang="en-US">
              <a:cs typeface="Arial" panose="020B0604020202020204" pitchFamily="34" charset="0"/>
            </a:endParaRPr>
          </a:p>
        </p:txBody>
      </p:sp>
      <p:sp>
        <p:nvSpPr>
          <p:cNvPr id="3" name="文本框 2"/>
          <p:cNvSpPr txBox="1"/>
          <p:nvPr>
            <p:custDataLst>
              <p:tags r:id="rId14"/>
            </p:custDataLst>
          </p:nvPr>
        </p:nvSpPr>
        <p:spPr>
          <a:xfrm>
            <a:off x="2689225" y="4054475"/>
            <a:ext cx="2431415" cy="447040"/>
          </a:xfrm>
          <a:prstGeom prst="rect">
            <a:avLst/>
          </a:prstGeom>
          <a:noFill/>
          <a:ln>
            <a:noFill/>
          </a:ln>
        </p:spPr>
        <p:txBody>
          <a:bodyPr vert="horz" wrap="square" lIns="90000" tIns="46800" rIns="90000" bIns="46800" anchor="ctr">
            <a:norm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a:cs typeface="Arial" panose="020B0604020202020204" pitchFamily="34" charset="0"/>
              </a:rPr>
              <a:t>Рената Яблонска</a:t>
            </a:r>
            <a:endParaRPr lang="ru-RU" altLang="en-US">
              <a:cs typeface="Arial" panose="020B0604020202020204" pitchFamily="34" charset="0"/>
            </a:endParaRPr>
          </a:p>
        </p:txBody>
      </p:sp>
      <p:sp>
        <p:nvSpPr>
          <p:cNvPr id="4" name="文本框 3"/>
          <p:cNvSpPr txBox="1"/>
          <p:nvPr>
            <p:custDataLst>
              <p:tags r:id="rId15"/>
            </p:custDataLst>
          </p:nvPr>
        </p:nvSpPr>
        <p:spPr>
          <a:xfrm>
            <a:off x="2689225" y="2966085"/>
            <a:ext cx="2431415" cy="443865"/>
          </a:xfrm>
          <a:prstGeom prst="rect">
            <a:avLst/>
          </a:prstGeom>
          <a:noFill/>
          <a:ln>
            <a:noFill/>
          </a:ln>
        </p:spPr>
        <p:txBody>
          <a:bodyPr vert="horz" wrap="square" lIns="90000" tIns="46800" rIns="90000" bIns="46800" anchor="ctr">
            <a:norm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a:cs typeface="Arial" panose="020B0604020202020204" pitchFamily="34" charset="0"/>
              </a:rPr>
              <a:t>Бати Штраус</a:t>
            </a:r>
            <a:endParaRPr lang="ru-RU" altLang="en-US">
              <a:cs typeface="Arial" panose="020B0604020202020204" pitchFamily="34" charset="0"/>
            </a:endParaRPr>
          </a:p>
        </p:txBody>
      </p:sp>
      <p:sp>
        <p:nvSpPr>
          <p:cNvPr id="5" name="文本框 4"/>
          <p:cNvSpPr txBox="1"/>
          <p:nvPr>
            <p:custDataLst>
              <p:tags r:id="rId16"/>
            </p:custDataLst>
          </p:nvPr>
        </p:nvSpPr>
        <p:spPr>
          <a:xfrm>
            <a:off x="2689225" y="1879600"/>
            <a:ext cx="2431415" cy="419735"/>
          </a:xfrm>
          <a:prstGeom prst="rect">
            <a:avLst/>
          </a:prstGeom>
          <a:noFill/>
          <a:ln>
            <a:noFill/>
          </a:ln>
        </p:spPr>
        <p:txBody>
          <a:bodyPr vert="horz" wrap="square" lIns="90000" tIns="46800" rIns="90000" bIns="46800" anchor="ctr">
            <a:normAutofit/>
          </a:bodyPr>
          <a:lstStyle>
            <a:defPPr>
              <a:defRPr lang="zh-CN"/>
            </a:defPPr>
            <a:lvl1pPr>
              <a:defRPr sz="2000">
                <a:latin typeface="Arial" panose="020B0604020202020204" pitchFamily="34" charset="0"/>
                <a:ea typeface="Microsoft YaHei" panose="020B0503020204020204" charset="-122"/>
                <a:cs typeface="Lato Regular"/>
              </a:defRPr>
            </a:lvl1pPr>
          </a:lstStyle>
          <a:p>
            <a:r>
              <a:rPr lang="ru-RU" altLang="en-US">
                <a:cs typeface="Arial" panose="020B0604020202020204" pitchFamily="34" charset="0"/>
              </a:rPr>
              <a:t>Метод ТОМАТИС</a:t>
            </a:r>
            <a:endParaRPr lang="ru-RU" altLang="en-US">
              <a:cs typeface="Arial" panose="020B0604020202020204" pitchFamily="34" charset="0"/>
            </a:endParaRPr>
          </a:p>
        </p:txBody>
      </p:sp>
      <p:sp>
        <p:nvSpPr>
          <p:cNvPr id="6" name="文本框 5"/>
          <p:cNvSpPr txBox="1"/>
          <p:nvPr>
            <p:custDataLst>
              <p:tags r:id="rId17"/>
            </p:custDataLst>
          </p:nvPr>
        </p:nvSpPr>
        <p:spPr>
          <a:xfrm>
            <a:off x="3493830" y="968430"/>
            <a:ext cx="5204340" cy="400944"/>
          </a:xfrm>
          <a:prstGeom prst="rect">
            <a:avLst/>
          </a:prstGeom>
          <a:noFill/>
          <a:ln>
            <a:noFill/>
          </a:ln>
        </p:spPr>
        <p:txBody>
          <a:bodyPr vert="horz" wrap="square" lIns="90000" tIns="46800" rIns="90000" bIns="46800" anchor="t" anchorCtr="0">
            <a:noAutofit/>
          </a:bodyPr>
          <a:lstStyle>
            <a:defPPr>
              <a:defRPr lang="zh-CN"/>
            </a:defPPr>
            <a:lvl1pPr algn="ctr"/>
          </a:lstStyle>
          <a:p>
            <a:r>
              <a:rPr lang="ru-RU" altLang="da-DK" sz="2400">
                <a:latin typeface="Arial" panose="020B0604020202020204" pitchFamily="34" charset="0"/>
                <a:ea typeface="Microsoft YaHei" panose="020B0503020204020204" charset="-122"/>
                <a:cs typeface="Arial" panose="020B0604020202020204" pitchFamily="34" charset="0"/>
              </a:rPr>
              <a:t>электронный ресурс</a:t>
            </a:r>
            <a:endParaRPr lang="ru-RU" altLang="da-DK" sz="2400">
              <a:latin typeface="Arial" panose="020B0604020202020204" pitchFamily="34" charset="0"/>
              <a:ea typeface="Microsoft YaHei" panose="020B0503020204020204" charset="-122"/>
              <a:cs typeface="Arial" panose="020B0604020202020204" pitchFamily="34" charset="0"/>
            </a:endParaRPr>
          </a:p>
        </p:txBody>
      </p:sp>
      <p:sp>
        <p:nvSpPr>
          <p:cNvPr id="7" name="文本框 6"/>
          <p:cNvSpPr txBox="1"/>
          <p:nvPr>
            <p:custDataLst>
              <p:tags r:id="rId18"/>
            </p:custDataLst>
          </p:nvPr>
        </p:nvSpPr>
        <p:spPr>
          <a:xfrm>
            <a:off x="4414520" y="462915"/>
            <a:ext cx="3590290" cy="493395"/>
          </a:xfrm>
          <a:prstGeom prst="rect">
            <a:avLst/>
          </a:prstGeom>
          <a:noFill/>
          <a:ln>
            <a:noFill/>
          </a:ln>
        </p:spPr>
        <p:txBody>
          <a:bodyPr vert="horz" wrap="square" lIns="90000" tIns="46800" rIns="90000" bIns="46800" anchor="ctr">
            <a:noAutofit/>
          </a:bodyPr>
          <a:lstStyle>
            <a:defPPr>
              <a:defRPr lang="zh-CN"/>
            </a:defPPr>
            <a:lvl1pPr algn="ctr">
              <a:lnSpc>
                <a:spcPct val="120000"/>
              </a:lnSpc>
              <a:defRPr sz="2900" b="1">
                <a:solidFill>
                  <a:schemeClr val="tx2"/>
                </a:solidFill>
                <a:latin typeface="Arial" panose="020B0604020202020204" pitchFamily="34" charset="0"/>
                <a:ea typeface="Microsoft YaHei" panose="020B0503020204020204" charset="-122"/>
                <a:cs typeface="Lato Regular"/>
              </a:defRPr>
            </a:lvl1pPr>
          </a:lstStyle>
          <a:p>
            <a:r>
              <a:rPr lang="ru-RU" altLang="en-US" sz="3200">
                <a:cs typeface="Arial" panose="020B0604020202020204" pitchFamily="34" charset="0"/>
              </a:rPr>
              <a:t>источник</a:t>
            </a:r>
            <a:r>
              <a:rPr lang="ru-RU" altLang="en-US" sz="2700">
                <a:cs typeface="Arial" panose="020B0604020202020204" pitchFamily="34" charset="0"/>
              </a:rPr>
              <a:t> </a:t>
            </a:r>
            <a:endParaRPr lang="ru-RU" altLang="en-US" sz="2700">
              <a:cs typeface="Arial" panose="020B0604020202020204" pitchFamily="34" charset="0"/>
            </a:endParaRPr>
          </a:p>
        </p:txBody>
      </p:sp>
      <p:grpSp>
        <p:nvGrpSpPr>
          <p:cNvPr id="8" name="Group 743"/>
          <p:cNvGrpSpPr/>
          <p:nvPr>
            <p:custDataLst>
              <p:tags r:id="rId19"/>
            </p:custDataLst>
          </p:nvPr>
        </p:nvGrpSpPr>
        <p:grpSpPr>
          <a:xfrm rot="16200000">
            <a:off x="6699295" y="2605742"/>
            <a:ext cx="4195803" cy="2494258"/>
            <a:chOff x="596144" y="241065"/>
            <a:chExt cx="7676207" cy="4563235"/>
          </a:xfrm>
        </p:grpSpPr>
        <p:sp>
          <p:nvSpPr>
            <p:cNvPr id="9" name="Shape 733"/>
            <p:cNvSpPr/>
            <p:nvPr>
              <p:custDataLst>
                <p:tags r:id="rId20"/>
              </p:custDataLst>
            </p:nvPr>
          </p:nvSpPr>
          <p:spPr>
            <a:xfrm flipV="1">
              <a:off x="1460833" y="241065"/>
              <a:ext cx="2955035" cy="2480401"/>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 name="Shape 734"/>
            <p:cNvSpPr/>
            <p:nvPr>
              <p:custDataLst>
                <p:tags r:id="rId21"/>
              </p:custDataLst>
            </p:nvPr>
          </p:nvSpPr>
          <p:spPr>
            <a:xfrm flipV="1">
              <a:off x="3459776" y="241065"/>
              <a:ext cx="956092" cy="2520623"/>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1" name="Shape 735"/>
            <p:cNvSpPr/>
            <p:nvPr>
              <p:custDataLst>
                <p:tags r:id="rId22"/>
              </p:custDataLst>
            </p:nvPr>
          </p:nvSpPr>
          <p:spPr>
            <a:xfrm flipH="1" flipV="1">
              <a:off x="4415868" y="241065"/>
              <a:ext cx="974721" cy="2516020"/>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 name="Shape 736"/>
            <p:cNvSpPr/>
            <p:nvPr>
              <p:custDataLst>
                <p:tags r:id="rId23"/>
              </p:custDataLst>
            </p:nvPr>
          </p:nvSpPr>
          <p:spPr>
            <a:xfrm flipH="1" flipV="1">
              <a:off x="4415868" y="241065"/>
              <a:ext cx="2973419" cy="2491288"/>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 name="Shape 737"/>
            <p:cNvSpPr/>
            <p:nvPr>
              <p:custDataLst>
                <p:tags r:id="rId24"/>
              </p:custDataLst>
            </p:nvPr>
          </p:nvSpPr>
          <p:spPr>
            <a:xfrm flipH="1">
              <a:off x="596144" y="2721464"/>
              <a:ext cx="864690" cy="2056979"/>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 name="Shape 738"/>
            <p:cNvSpPr/>
            <p:nvPr>
              <p:custDataLst>
                <p:tags r:id="rId25"/>
              </p:custDataLst>
            </p:nvPr>
          </p:nvSpPr>
          <p:spPr>
            <a:xfrm>
              <a:off x="3459776" y="2761688"/>
              <a:ext cx="2267665" cy="2024887"/>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5" name="Shape 739"/>
            <p:cNvSpPr/>
            <p:nvPr>
              <p:custDataLst>
                <p:tags r:id="rId26"/>
              </p:custDataLst>
            </p:nvPr>
          </p:nvSpPr>
          <p:spPr>
            <a:xfrm>
              <a:off x="7389286" y="2732352"/>
              <a:ext cx="883066" cy="2071949"/>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6" name="Shape 740"/>
            <p:cNvSpPr/>
            <p:nvPr>
              <p:custDataLst>
                <p:tags r:id="rId27"/>
              </p:custDataLst>
            </p:nvPr>
          </p:nvSpPr>
          <p:spPr>
            <a:xfrm flipH="1">
              <a:off x="5719599" y="2732352"/>
              <a:ext cx="1669688" cy="2035204"/>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7" name="Shape 741"/>
            <p:cNvSpPr/>
            <p:nvPr>
              <p:custDataLst>
                <p:tags r:id="rId28"/>
              </p:custDataLst>
            </p:nvPr>
          </p:nvSpPr>
          <p:spPr>
            <a:xfrm flipH="1">
              <a:off x="3176428" y="2757084"/>
              <a:ext cx="2214161" cy="2022486"/>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8" name="Shape 742"/>
            <p:cNvSpPr/>
            <p:nvPr>
              <p:custDataLst>
                <p:tags r:id="rId29"/>
              </p:custDataLst>
            </p:nvPr>
          </p:nvSpPr>
          <p:spPr>
            <a:xfrm flipH="1" flipV="1">
              <a:off x="1464524" y="2758210"/>
              <a:ext cx="1690492" cy="2020233"/>
            </a:xfrm>
            <a:prstGeom prst="line">
              <a:avLst/>
            </a:prstGeom>
            <a:noFill/>
            <a:ln w="63500" cap="flat">
              <a:solidFill>
                <a:schemeClr val="bg1">
                  <a:lumMod val="85000"/>
                </a:schemeClr>
              </a:solidFill>
              <a:prstDash val="solid"/>
              <a:miter lim="400000"/>
            </a:ln>
            <a:effectLst/>
          </p:spPr>
          <p:txBody>
            <a:bodyPr vert="horz" wrap="square" lIns="90000" tIns="46800" rIns="90000" bIns="46800" numCol="1" anchor="ctr">
              <a:normAutofit fontScale="25000" lnSpcReduction="20000"/>
            </a:bodyPr>
            <a:lstStyle/>
            <a:p>
              <a:pPr>
                <a:defRPr sz="1200">
                  <a:solidFill>
                    <a:srgbClr val="000000"/>
                  </a:solidFill>
                  <a:latin typeface="Helvetica"/>
                  <a:ea typeface="Helvetica"/>
                  <a:cs typeface="Helvetica"/>
                  <a:sym typeface="Helvetica"/>
                </a:defRPr>
              </a:pPr>
              <a:endParaRPr sz="6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nvGrpSpPr>
          <p:cNvPr id="19" name="组合 18"/>
          <p:cNvGrpSpPr/>
          <p:nvPr>
            <p:custDataLst>
              <p:tags r:id="rId30"/>
            </p:custDataLst>
          </p:nvPr>
        </p:nvGrpSpPr>
        <p:grpSpPr>
          <a:xfrm>
            <a:off x="9690100" y="2816860"/>
            <a:ext cx="693420" cy="693420"/>
            <a:chOff x="15260" y="4436"/>
            <a:chExt cx="1092" cy="1092"/>
          </a:xfrm>
        </p:grpSpPr>
        <p:sp>
          <p:nvSpPr>
            <p:cNvPr id="89" name="Shape 754"/>
            <p:cNvSpPr/>
            <p:nvPr>
              <p:custDataLst>
                <p:tags r:id="rId31"/>
              </p:custDataLst>
            </p:nvPr>
          </p:nvSpPr>
          <p:spPr>
            <a:xfrm rot="16200000">
              <a:off x="15260" y="4436"/>
              <a:ext cx="1093" cy="1093"/>
            </a:xfrm>
            <a:prstGeom prst="ellipse">
              <a:avLst/>
            </a:prstGeom>
            <a:solidFill>
              <a:schemeClr val="accent3"/>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90" name="Group 71"/>
            <p:cNvGrpSpPr/>
            <p:nvPr>
              <p:custDataLst>
                <p:tags r:id="rId32"/>
              </p:custDataLst>
            </p:nvPr>
          </p:nvGrpSpPr>
          <p:grpSpPr>
            <a:xfrm>
              <a:off x="15557" y="4756"/>
              <a:ext cx="487" cy="487"/>
              <a:chOff x="5621339" y="3012618"/>
              <a:chExt cx="520701" cy="520699"/>
            </a:xfrm>
          </p:grpSpPr>
          <p:sp>
            <p:nvSpPr>
              <p:cNvPr id="91" name="Freeform 78"/>
              <p:cNvSpPr>
                <a:spLocks noChangeArrowheads="1"/>
              </p:cNvSpPr>
              <p:nvPr>
                <p:custDataLst>
                  <p:tags r:id="rId33"/>
                </p:custDataLst>
              </p:nvPr>
            </p:nvSpPr>
            <p:spPr bwMode="auto">
              <a:xfrm>
                <a:off x="5621339" y="3012618"/>
                <a:ext cx="520701" cy="520699"/>
              </a:xfrm>
              <a:custGeom>
                <a:avLst/>
                <a:gdLst>
                  <a:gd name="T0" fmla="*/ 497 w 498"/>
                  <a:gd name="T1" fmla="*/ 249 h 498"/>
                  <a:gd name="T2" fmla="*/ 497 w 498"/>
                  <a:gd name="T3" fmla="*/ 249 h 498"/>
                  <a:gd name="T4" fmla="*/ 249 w 498"/>
                  <a:gd name="T5" fmla="*/ 497 h 498"/>
                  <a:gd name="T6" fmla="*/ 0 w 498"/>
                  <a:gd name="T7" fmla="*/ 249 h 498"/>
                  <a:gd name="T8" fmla="*/ 249 w 498"/>
                  <a:gd name="T9" fmla="*/ 0 h 498"/>
                  <a:gd name="T10" fmla="*/ 497 w 498"/>
                  <a:gd name="T11" fmla="*/ 249 h 498"/>
                </a:gdLst>
                <a:ahLst/>
                <a:cxnLst>
                  <a:cxn ang="0">
                    <a:pos x="T0" y="T1"/>
                  </a:cxn>
                  <a:cxn ang="0">
                    <a:pos x="T2" y="T3"/>
                  </a:cxn>
                  <a:cxn ang="0">
                    <a:pos x="T4" y="T5"/>
                  </a:cxn>
                  <a:cxn ang="0">
                    <a:pos x="T6" y="T7"/>
                  </a:cxn>
                  <a:cxn ang="0">
                    <a:pos x="T8" y="T9"/>
                  </a:cxn>
                  <a:cxn ang="0">
                    <a:pos x="T10" y="T11"/>
                  </a:cxn>
                </a:cxnLst>
                <a:rect l="0" t="0" r="r" b="b"/>
                <a:pathLst>
                  <a:path w="498" h="498">
                    <a:moveTo>
                      <a:pt x="497" y="249"/>
                    </a:moveTo>
                    <a:lnTo>
                      <a:pt x="497" y="249"/>
                    </a:lnTo>
                    <a:cubicBezTo>
                      <a:pt x="497" y="381"/>
                      <a:pt x="381" y="497"/>
                      <a:pt x="249" y="497"/>
                    </a:cubicBezTo>
                    <a:cubicBezTo>
                      <a:pt x="116" y="497"/>
                      <a:pt x="0" y="381"/>
                      <a:pt x="0" y="249"/>
                    </a:cubicBezTo>
                    <a:cubicBezTo>
                      <a:pt x="0" y="116"/>
                      <a:pt x="116" y="0"/>
                      <a:pt x="249" y="0"/>
                    </a:cubicBezTo>
                    <a:cubicBezTo>
                      <a:pt x="381" y="0"/>
                      <a:pt x="497" y="116"/>
                      <a:pt x="497" y="249"/>
                    </a:cubicBezTo>
                  </a:path>
                </a:pathLst>
              </a:custGeom>
              <a:noFill/>
              <a:ln w="18000" cap="flat">
                <a:solidFill>
                  <a:schemeClr val="bg1"/>
                </a:solidFill>
                <a:round/>
              </a:ln>
              <a:effectLst/>
            </p:spPr>
            <p:txBody>
              <a:bodyPr vert="horz" wrap="square" lIns="90000" tIns="46800" rIns="90000" bIns="46800" anchor="ctr">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92" name="Line 79"/>
              <p:cNvSpPr>
                <a:spLocks noChangeShapeType="1"/>
              </p:cNvSpPr>
              <p:nvPr>
                <p:custDataLst>
                  <p:tags r:id="rId34"/>
                </p:custDataLst>
              </p:nvPr>
            </p:nvSpPr>
            <p:spPr bwMode="auto">
              <a:xfrm>
                <a:off x="5878515" y="3012618"/>
                <a:ext cx="4763" cy="258762"/>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93" name="Line 80"/>
              <p:cNvSpPr>
                <a:spLocks noChangeShapeType="1"/>
              </p:cNvSpPr>
              <p:nvPr>
                <p:custDataLst>
                  <p:tags r:id="rId35"/>
                </p:custDataLst>
              </p:nvPr>
            </p:nvSpPr>
            <p:spPr bwMode="auto">
              <a:xfrm flipH="1" flipV="1">
                <a:off x="5875339" y="3271380"/>
                <a:ext cx="179388" cy="179388"/>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94" name="Line 81"/>
              <p:cNvSpPr>
                <a:spLocks noChangeShapeType="1"/>
              </p:cNvSpPr>
              <p:nvPr>
                <p:custDataLst>
                  <p:tags r:id="rId36"/>
                </p:custDataLst>
              </p:nvPr>
            </p:nvSpPr>
            <p:spPr bwMode="auto">
              <a:xfrm flipH="1">
                <a:off x="5875339" y="3099931"/>
                <a:ext cx="179388" cy="171449"/>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95" name="组合 94"/>
          <p:cNvGrpSpPr/>
          <p:nvPr>
            <p:custDataLst>
              <p:tags r:id="rId37"/>
            </p:custDataLst>
          </p:nvPr>
        </p:nvGrpSpPr>
        <p:grpSpPr>
          <a:xfrm>
            <a:off x="6850380" y="3163570"/>
            <a:ext cx="1388110" cy="1388110"/>
            <a:chOff x="10788" y="4982"/>
            <a:chExt cx="2186" cy="2186"/>
          </a:xfrm>
        </p:grpSpPr>
        <p:sp>
          <p:nvSpPr>
            <p:cNvPr id="96" name="Shape 744"/>
            <p:cNvSpPr/>
            <p:nvPr>
              <p:custDataLst>
                <p:tags r:id="rId38"/>
              </p:custDataLst>
            </p:nvPr>
          </p:nvSpPr>
          <p:spPr>
            <a:xfrm rot="16200000">
              <a:off x="10788" y="4982"/>
              <a:ext cx="2186" cy="2186"/>
            </a:xfrm>
            <a:prstGeom prst="ellipse">
              <a:avLst/>
            </a:prstGeom>
            <a:solidFill>
              <a:schemeClr val="accent1"/>
            </a:solidFill>
            <a:ln w="12700" cap="flat">
              <a:noFill/>
              <a:miter lim="400000"/>
            </a:ln>
            <a:effectLst/>
          </p:spPr>
          <p:txBody>
            <a:bodyPr vert="horz" wrap="square" lIns="90000" tIns="46800" rIns="90000" bIns="46800" numCol="1" anchor="ctr">
              <a:normAutofit/>
            </a:bodyPr>
            <a:lstStyle/>
            <a:p>
              <a:pPr>
                <a:lnSpc>
                  <a:spcPct val="90000"/>
                </a:lnSpc>
                <a:defRPr sz="4000">
                  <a:solidFill>
                    <a:srgbClr val="FFFFFF"/>
                  </a:solidFill>
                </a:defRPr>
              </a:pPr>
              <a:endParaRPr sz="20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97" name="Group 76"/>
            <p:cNvGrpSpPr/>
            <p:nvPr>
              <p:custDataLst>
                <p:tags r:id="rId39"/>
              </p:custDataLst>
            </p:nvPr>
          </p:nvGrpSpPr>
          <p:grpSpPr>
            <a:xfrm>
              <a:off x="11388" y="5567"/>
              <a:ext cx="976" cy="976"/>
              <a:chOff x="6726240" y="3012618"/>
              <a:chExt cx="520698" cy="520700"/>
            </a:xfrm>
          </p:grpSpPr>
          <p:sp>
            <p:nvSpPr>
              <p:cNvPr id="98" name="Freeform 82"/>
              <p:cNvSpPr>
                <a:spLocks noChangeArrowheads="1"/>
              </p:cNvSpPr>
              <p:nvPr>
                <p:custDataLst>
                  <p:tags r:id="rId40"/>
                </p:custDataLst>
              </p:nvPr>
            </p:nvSpPr>
            <p:spPr bwMode="auto">
              <a:xfrm>
                <a:off x="6726240" y="3063419"/>
                <a:ext cx="469899" cy="469899"/>
              </a:xfrm>
              <a:custGeom>
                <a:avLst/>
                <a:gdLst>
                  <a:gd name="T0" fmla="*/ 447 w 448"/>
                  <a:gd name="T1" fmla="*/ 215 h 448"/>
                  <a:gd name="T2" fmla="*/ 447 w 448"/>
                  <a:gd name="T3" fmla="*/ 215 h 448"/>
                  <a:gd name="T4" fmla="*/ 447 w 448"/>
                  <a:gd name="T5" fmla="*/ 381 h 448"/>
                  <a:gd name="T6" fmla="*/ 381 w 448"/>
                  <a:gd name="T7" fmla="*/ 447 h 448"/>
                  <a:gd name="T8" fmla="*/ 66 w 448"/>
                  <a:gd name="T9" fmla="*/ 447 h 448"/>
                  <a:gd name="T10" fmla="*/ 0 w 448"/>
                  <a:gd name="T11" fmla="*/ 381 h 448"/>
                  <a:gd name="T12" fmla="*/ 0 w 448"/>
                  <a:gd name="T13" fmla="*/ 66 h 448"/>
                  <a:gd name="T14" fmla="*/ 66 w 448"/>
                  <a:gd name="T15" fmla="*/ 0 h 448"/>
                  <a:gd name="T16" fmla="*/ 232 w 448"/>
                  <a:gd name="T17" fmla="*/ 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8" h="448">
                    <a:moveTo>
                      <a:pt x="447" y="215"/>
                    </a:moveTo>
                    <a:lnTo>
                      <a:pt x="447" y="215"/>
                    </a:lnTo>
                    <a:cubicBezTo>
                      <a:pt x="447" y="381"/>
                      <a:pt x="447" y="381"/>
                      <a:pt x="447" y="381"/>
                    </a:cubicBezTo>
                    <a:cubicBezTo>
                      <a:pt x="447" y="414"/>
                      <a:pt x="414" y="447"/>
                      <a:pt x="381" y="447"/>
                    </a:cubicBezTo>
                    <a:cubicBezTo>
                      <a:pt x="66" y="447"/>
                      <a:pt x="66" y="447"/>
                      <a:pt x="66" y="447"/>
                    </a:cubicBezTo>
                    <a:cubicBezTo>
                      <a:pt x="33" y="447"/>
                      <a:pt x="0" y="414"/>
                      <a:pt x="0" y="381"/>
                    </a:cubicBezTo>
                    <a:cubicBezTo>
                      <a:pt x="0" y="66"/>
                      <a:pt x="0" y="66"/>
                      <a:pt x="0" y="66"/>
                    </a:cubicBezTo>
                    <a:cubicBezTo>
                      <a:pt x="0" y="34"/>
                      <a:pt x="33" y="0"/>
                      <a:pt x="66" y="0"/>
                    </a:cubicBezTo>
                    <a:cubicBezTo>
                      <a:pt x="232" y="0"/>
                      <a:pt x="232" y="0"/>
                      <a:pt x="232" y="0"/>
                    </a:cubicBezTo>
                  </a:path>
                </a:pathLst>
              </a:custGeom>
              <a:noFill/>
              <a:ln w="18000" cap="flat">
                <a:solidFill>
                  <a:schemeClr val="bg1"/>
                </a:solidFill>
                <a:round/>
              </a:ln>
              <a:effectLst/>
            </p:spPr>
            <p:txBody>
              <a:bodyPr vert="horz" wrap="square" lIns="90000" tIns="46800" rIns="90000" bIns="46800">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99" name="Freeform 83"/>
              <p:cNvSpPr>
                <a:spLocks noChangeArrowheads="1"/>
              </p:cNvSpPr>
              <p:nvPr>
                <p:custDataLst>
                  <p:tags r:id="rId41"/>
                </p:custDataLst>
              </p:nvPr>
            </p:nvSpPr>
            <p:spPr bwMode="auto">
              <a:xfrm>
                <a:off x="6846888" y="3012618"/>
                <a:ext cx="400050" cy="401637"/>
              </a:xfrm>
              <a:custGeom>
                <a:avLst/>
                <a:gdLst>
                  <a:gd name="T0" fmla="*/ 0 w 382"/>
                  <a:gd name="T1" fmla="*/ 381 h 382"/>
                  <a:gd name="T2" fmla="*/ 16 w 382"/>
                  <a:gd name="T3" fmla="*/ 265 h 382"/>
                  <a:gd name="T4" fmla="*/ 281 w 382"/>
                  <a:gd name="T5" fmla="*/ 0 h 382"/>
                  <a:gd name="T6" fmla="*/ 381 w 382"/>
                  <a:gd name="T7" fmla="*/ 100 h 382"/>
                  <a:gd name="T8" fmla="*/ 116 w 382"/>
                  <a:gd name="T9" fmla="*/ 365 h 382"/>
                  <a:gd name="T10" fmla="*/ 0 w 382"/>
                  <a:gd name="T11" fmla="*/ 381 h 382"/>
                </a:gdLst>
                <a:ahLst/>
                <a:cxnLst>
                  <a:cxn ang="0">
                    <a:pos x="T0" y="T1"/>
                  </a:cxn>
                  <a:cxn ang="0">
                    <a:pos x="T2" y="T3"/>
                  </a:cxn>
                  <a:cxn ang="0">
                    <a:pos x="T4" y="T5"/>
                  </a:cxn>
                  <a:cxn ang="0">
                    <a:pos x="T6" y="T7"/>
                  </a:cxn>
                  <a:cxn ang="0">
                    <a:pos x="T8" y="T9"/>
                  </a:cxn>
                  <a:cxn ang="0">
                    <a:pos x="T10" y="T11"/>
                  </a:cxn>
                </a:cxnLst>
                <a:rect l="0" t="0" r="r" b="b"/>
                <a:pathLst>
                  <a:path w="382" h="382">
                    <a:moveTo>
                      <a:pt x="0" y="381"/>
                    </a:moveTo>
                    <a:lnTo>
                      <a:pt x="16" y="265"/>
                    </a:lnTo>
                    <a:lnTo>
                      <a:pt x="281" y="0"/>
                    </a:lnTo>
                    <a:lnTo>
                      <a:pt x="381" y="100"/>
                    </a:lnTo>
                    <a:lnTo>
                      <a:pt x="116" y="365"/>
                    </a:lnTo>
                    <a:lnTo>
                      <a:pt x="0" y="381"/>
                    </a:lnTo>
                  </a:path>
                </a:pathLst>
              </a:custGeom>
              <a:noFill/>
              <a:ln w="9525" cap="flat">
                <a:solidFill>
                  <a:schemeClr val="bg1"/>
                </a:solidFill>
                <a:bevel/>
              </a:ln>
              <a:effectLst/>
            </p:spPr>
            <p:txBody>
              <a:bodyPr vert="horz" wrap="square" lIns="90000" tIns="46800" rIns="90000" bIns="46800" anchor="ctr">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100" name="组合 99"/>
          <p:cNvGrpSpPr/>
          <p:nvPr>
            <p:custDataLst>
              <p:tags r:id="rId42"/>
            </p:custDataLst>
          </p:nvPr>
        </p:nvGrpSpPr>
        <p:grpSpPr>
          <a:xfrm>
            <a:off x="8571865" y="1879600"/>
            <a:ext cx="693420" cy="693420"/>
            <a:chOff x="13499" y="2960"/>
            <a:chExt cx="1092" cy="1092"/>
          </a:xfrm>
        </p:grpSpPr>
        <p:sp>
          <p:nvSpPr>
            <p:cNvPr id="101" name="Shape 763"/>
            <p:cNvSpPr/>
            <p:nvPr>
              <p:custDataLst>
                <p:tags r:id="rId43"/>
              </p:custDataLst>
            </p:nvPr>
          </p:nvSpPr>
          <p:spPr>
            <a:xfrm rot="16200000">
              <a:off x="13499" y="2960"/>
              <a:ext cx="1093" cy="1093"/>
            </a:xfrm>
            <a:prstGeom prst="ellipse">
              <a:avLst/>
            </a:prstGeom>
            <a:solidFill>
              <a:schemeClr val="accent5"/>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102" name="Group 79"/>
            <p:cNvGrpSpPr/>
            <p:nvPr>
              <p:custDataLst>
                <p:tags r:id="rId44"/>
              </p:custDataLst>
            </p:nvPr>
          </p:nvGrpSpPr>
          <p:grpSpPr>
            <a:xfrm>
              <a:off x="13841" y="3228"/>
              <a:ext cx="387" cy="487"/>
              <a:chOff x="10091739" y="3012618"/>
              <a:chExt cx="414338" cy="520699"/>
            </a:xfrm>
          </p:grpSpPr>
          <p:sp>
            <p:nvSpPr>
              <p:cNvPr id="103" name="Freeform 86"/>
              <p:cNvSpPr>
                <a:spLocks noChangeArrowheads="1"/>
              </p:cNvSpPr>
              <p:nvPr>
                <p:custDataLst>
                  <p:tags r:id="rId45"/>
                </p:custDataLst>
              </p:nvPr>
            </p:nvSpPr>
            <p:spPr bwMode="auto">
              <a:xfrm>
                <a:off x="10161588" y="3082467"/>
                <a:ext cx="276226" cy="138113"/>
              </a:xfrm>
              <a:custGeom>
                <a:avLst/>
                <a:gdLst>
                  <a:gd name="T0" fmla="*/ 0 w 266"/>
                  <a:gd name="T1" fmla="*/ 132 h 133"/>
                  <a:gd name="T2" fmla="*/ 0 w 266"/>
                  <a:gd name="T3" fmla="*/ 132 h 133"/>
                  <a:gd name="T4" fmla="*/ 132 w 266"/>
                  <a:gd name="T5" fmla="*/ 0 h 133"/>
                  <a:gd name="T6" fmla="*/ 265 w 266"/>
                  <a:gd name="T7" fmla="*/ 132 h 133"/>
                </a:gdLst>
                <a:ahLst/>
                <a:cxnLst>
                  <a:cxn ang="0">
                    <a:pos x="T0" y="T1"/>
                  </a:cxn>
                  <a:cxn ang="0">
                    <a:pos x="T2" y="T3"/>
                  </a:cxn>
                  <a:cxn ang="0">
                    <a:pos x="T4" y="T5"/>
                  </a:cxn>
                  <a:cxn ang="0">
                    <a:pos x="T6" y="T7"/>
                  </a:cxn>
                </a:cxnLst>
                <a:rect l="0" t="0" r="r" b="b"/>
                <a:pathLst>
                  <a:path w="266" h="133">
                    <a:moveTo>
                      <a:pt x="0" y="132"/>
                    </a:moveTo>
                    <a:lnTo>
                      <a:pt x="0" y="132"/>
                    </a:lnTo>
                    <a:cubicBezTo>
                      <a:pt x="0" y="66"/>
                      <a:pt x="66" y="0"/>
                      <a:pt x="132" y="0"/>
                    </a:cubicBezTo>
                    <a:cubicBezTo>
                      <a:pt x="199" y="0"/>
                      <a:pt x="265" y="66"/>
                      <a:pt x="265" y="132"/>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4" name="Freeform 87"/>
              <p:cNvSpPr>
                <a:spLocks noChangeArrowheads="1"/>
              </p:cNvSpPr>
              <p:nvPr>
                <p:custDataLst>
                  <p:tags r:id="rId46"/>
                </p:custDataLst>
              </p:nvPr>
            </p:nvSpPr>
            <p:spPr bwMode="auto">
              <a:xfrm>
                <a:off x="10437814" y="3326943"/>
                <a:ext cx="68262" cy="104774"/>
              </a:xfrm>
              <a:custGeom>
                <a:avLst/>
                <a:gdLst>
                  <a:gd name="T0" fmla="*/ 0 w 67"/>
                  <a:gd name="T1" fmla="*/ 0 h 100"/>
                  <a:gd name="T2" fmla="*/ 0 w 67"/>
                  <a:gd name="T3" fmla="*/ 0 h 100"/>
                  <a:gd name="T4" fmla="*/ 66 w 67"/>
                  <a:gd name="T5" fmla="*/ 99 h 100"/>
                </a:gdLst>
                <a:ahLst/>
                <a:cxnLst>
                  <a:cxn ang="0">
                    <a:pos x="T0" y="T1"/>
                  </a:cxn>
                  <a:cxn ang="0">
                    <a:pos x="T2" y="T3"/>
                  </a:cxn>
                  <a:cxn ang="0">
                    <a:pos x="T4" y="T5"/>
                  </a:cxn>
                </a:cxnLst>
                <a:rect l="0" t="0" r="r" b="b"/>
                <a:pathLst>
                  <a:path w="67" h="100">
                    <a:moveTo>
                      <a:pt x="0" y="0"/>
                    </a:moveTo>
                    <a:lnTo>
                      <a:pt x="0" y="0"/>
                    </a:lnTo>
                    <a:cubicBezTo>
                      <a:pt x="0" y="50"/>
                      <a:pt x="33" y="99"/>
                      <a:pt x="66" y="99"/>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5" name="Freeform 88"/>
              <p:cNvSpPr>
                <a:spLocks noChangeArrowheads="1"/>
              </p:cNvSpPr>
              <p:nvPr>
                <p:custDataLst>
                  <p:tags r:id="rId47"/>
                </p:custDataLst>
              </p:nvPr>
            </p:nvSpPr>
            <p:spPr bwMode="auto">
              <a:xfrm>
                <a:off x="10091739" y="3326943"/>
                <a:ext cx="69849" cy="104774"/>
              </a:xfrm>
              <a:custGeom>
                <a:avLst/>
                <a:gdLst>
                  <a:gd name="T0" fmla="*/ 0 w 67"/>
                  <a:gd name="T1" fmla="*/ 99 h 100"/>
                  <a:gd name="T2" fmla="*/ 0 w 67"/>
                  <a:gd name="T3" fmla="*/ 99 h 100"/>
                  <a:gd name="T4" fmla="*/ 66 w 67"/>
                  <a:gd name="T5" fmla="*/ 0 h 100"/>
                </a:gdLst>
                <a:ahLst/>
                <a:cxnLst>
                  <a:cxn ang="0">
                    <a:pos x="T0" y="T1"/>
                  </a:cxn>
                  <a:cxn ang="0">
                    <a:pos x="T2" y="T3"/>
                  </a:cxn>
                  <a:cxn ang="0">
                    <a:pos x="T4" y="T5"/>
                  </a:cxn>
                </a:cxnLst>
                <a:rect l="0" t="0" r="r" b="b"/>
                <a:pathLst>
                  <a:path w="67" h="100">
                    <a:moveTo>
                      <a:pt x="0" y="99"/>
                    </a:moveTo>
                    <a:lnTo>
                      <a:pt x="0" y="99"/>
                    </a:lnTo>
                    <a:cubicBezTo>
                      <a:pt x="33" y="99"/>
                      <a:pt x="66" y="50"/>
                      <a:pt x="66" y="0"/>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6" name="Line 89"/>
              <p:cNvSpPr>
                <a:spLocks noChangeShapeType="1"/>
              </p:cNvSpPr>
              <p:nvPr>
                <p:custDataLst>
                  <p:tags r:id="rId48"/>
                </p:custDataLst>
              </p:nvPr>
            </p:nvSpPr>
            <p:spPr bwMode="auto">
              <a:xfrm>
                <a:off x="10091739" y="3426954"/>
                <a:ext cx="414338" cy="4763"/>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7" name="Line 90"/>
              <p:cNvSpPr>
                <a:spLocks noChangeShapeType="1"/>
              </p:cNvSpPr>
              <p:nvPr>
                <p:custDataLst>
                  <p:tags r:id="rId49"/>
                </p:custDataLst>
              </p:nvPr>
            </p:nvSpPr>
            <p:spPr bwMode="auto">
              <a:xfrm flipV="1">
                <a:off x="10161588" y="3220579"/>
                <a:ext cx="4763" cy="109537"/>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8" name="Line 91"/>
              <p:cNvSpPr>
                <a:spLocks noChangeShapeType="1"/>
              </p:cNvSpPr>
              <p:nvPr>
                <p:custDataLst>
                  <p:tags r:id="rId50"/>
                </p:custDataLst>
              </p:nvPr>
            </p:nvSpPr>
            <p:spPr bwMode="auto">
              <a:xfrm flipV="1">
                <a:off x="10437814" y="3220579"/>
                <a:ext cx="4763" cy="109537"/>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09" name="Freeform 92"/>
              <p:cNvSpPr>
                <a:spLocks noChangeArrowheads="1"/>
              </p:cNvSpPr>
              <p:nvPr>
                <p:custDataLst>
                  <p:tags r:id="rId51"/>
                </p:custDataLst>
              </p:nvPr>
            </p:nvSpPr>
            <p:spPr bwMode="auto">
              <a:xfrm>
                <a:off x="10229851" y="3426954"/>
                <a:ext cx="138112" cy="106363"/>
              </a:xfrm>
              <a:custGeom>
                <a:avLst/>
                <a:gdLst>
                  <a:gd name="T0" fmla="*/ 133 w 134"/>
                  <a:gd name="T1" fmla="*/ 0 h 101"/>
                  <a:gd name="T2" fmla="*/ 133 w 134"/>
                  <a:gd name="T3" fmla="*/ 0 h 101"/>
                  <a:gd name="T4" fmla="*/ 133 w 134"/>
                  <a:gd name="T5" fmla="*/ 34 h 101"/>
                  <a:gd name="T6" fmla="*/ 66 w 134"/>
                  <a:gd name="T7" fmla="*/ 100 h 101"/>
                  <a:gd name="T8" fmla="*/ 0 w 134"/>
                  <a:gd name="T9" fmla="*/ 34 h 101"/>
                  <a:gd name="T10" fmla="*/ 0 w 134"/>
                  <a:gd name="T11" fmla="*/ 0 h 101"/>
                </a:gdLst>
                <a:ahLst/>
                <a:cxnLst>
                  <a:cxn ang="0">
                    <a:pos x="T0" y="T1"/>
                  </a:cxn>
                  <a:cxn ang="0">
                    <a:pos x="T2" y="T3"/>
                  </a:cxn>
                  <a:cxn ang="0">
                    <a:pos x="T4" y="T5"/>
                  </a:cxn>
                  <a:cxn ang="0">
                    <a:pos x="T6" y="T7"/>
                  </a:cxn>
                  <a:cxn ang="0">
                    <a:pos x="T8" y="T9"/>
                  </a:cxn>
                  <a:cxn ang="0">
                    <a:pos x="T10" y="T11"/>
                  </a:cxn>
                </a:cxnLst>
                <a:rect l="0" t="0" r="r" b="b"/>
                <a:pathLst>
                  <a:path w="134" h="101">
                    <a:moveTo>
                      <a:pt x="133" y="0"/>
                    </a:moveTo>
                    <a:lnTo>
                      <a:pt x="133" y="0"/>
                    </a:lnTo>
                    <a:cubicBezTo>
                      <a:pt x="133" y="17"/>
                      <a:pt x="133" y="17"/>
                      <a:pt x="133" y="34"/>
                    </a:cubicBezTo>
                    <a:cubicBezTo>
                      <a:pt x="133" y="67"/>
                      <a:pt x="100" y="100"/>
                      <a:pt x="66" y="100"/>
                    </a:cubicBezTo>
                    <a:cubicBezTo>
                      <a:pt x="34" y="100"/>
                      <a:pt x="0" y="67"/>
                      <a:pt x="0" y="34"/>
                    </a:cubicBezTo>
                    <a:cubicBezTo>
                      <a:pt x="0" y="17"/>
                      <a:pt x="0" y="17"/>
                      <a:pt x="0" y="0"/>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10" name="Line 93"/>
              <p:cNvSpPr>
                <a:spLocks noChangeShapeType="1"/>
              </p:cNvSpPr>
              <p:nvPr>
                <p:custDataLst>
                  <p:tags r:id="rId52"/>
                </p:custDataLst>
              </p:nvPr>
            </p:nvSpPr>
            <p:spPr bwMode="auto">
              <a:xfrm>
                <a:off x="10299703" y="3012618"/>
                <a:ext cx="4763" cy="69851"/>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111" name="组合 110"/>
          <p:cNvGrpSpPr/>
          <p:nvPr>
            <p:custDataLst>
              <p:tags r:id="rId53"/>
            </p:custDataLst>
          </p:nvPr>
        </p:nvGrpSpPr>
        <p:grpSpPr>
          <a:xfrm>
            <a:off x="8571865" y="5142230"/>
            <a:ext cx="693420" cy="693420"/>
            <a:chOff x="13499" y="8098"/>
            <a:chExt cx="1092" cy="1092"/>
          </a:xfrm>
        </p:grpSpPr>
        <p:sp>
          <p:nvSpPr>
            <p:cNvPr id="112" name="Shape 751"/>
            <p:cNvSpPr/>
            <p:nvPr>
              <p:custDataLst>
                <p:tags r:id="rId54"/>
              </p:custDataLst>
            </p:nvPr>
          </p:nvSpPr>
          <p:spPr>
            <a:xfrm rot="16200000">
              <a:off x="13499" y="8098"/>
              <a:ext cx="1093" cy="1093"/>
            </a:xfrm>
            <a:prstGeom prst="ellipse">
              <a:avLst/>
            </a:prstGeom>
            <a:solidFill>
              <a:schemeClr val="accent2"/>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113" name="Group 88"/>
            <p:cNvGrpSpPr/>
            <p:nvPr>
              <p:custDataLst>
                <p:tags r:id="rId55"/>
              </p:custDataLst>
            </p:nvPr>
          </p:nvGrpSpPr>
          <p:grpSpPr>
            <a:xfrm>
              <a:off x="13841" y="8384"/>
              <a:ext cx="439" cy="485"/>
              <a:chOff x="6757988" y="6328905"/>
              <a:chExt cx="469899" cy="519113"/>
            </a:xfrm>
          </p:grpSpPr>
          <p:sp>
            <p:nvSpPr>
              <p:cNvPr id="114" name="Freeform 205"/>
              <p:cNvSpPr>
                <a:spLocks noChangeArrowheads="1"/>
              </p:cNvSpPr>
              <p:nvPr>
                <p:custDataLst>
                  <p:tags r:id="rId56"/>
                </p:custDataLst>
              </p:nvPr>
            </p:nvSpPr>
            <p:spPr bwMode="auto">
              <a:xfrm>
                <a:off x="6864351" y="6328905"/>
                <a:ext cx="363536" cy="519113"/>
              </a:xfrm>
              <a:custGeom>
                <a:avLst/>
                <a:gdLst>
                  <a:gd name="T0" fmla="*/ 0 w 349"/>
                  <a:gd name="T1" fmla="*/ 0 h 497"/>
                  <a:gd name="T2" fmla="*/ 0 w 349"/>
                  <a:gd name="T3" fmla="*/ 0 h 497"/>
                  <a:gd name="T4" fmla="*/ 0 w 349"/>
                  <a:gd name="T5" fmla="*/ 414 h 497"/>
                  <a:gd name="T6" fmla="*/ 67 w 349"/>
                  <a:gd name="T7" fmla="*/ 480 h 497"/>
                  <a:gd name="T8" fmla="*/ 249 w 349"/>
                  <a:gd name="T9" fmla="*/ 480 h 497"/>
                  <a:gd name="T10" fmla="*/ 331 w 349"/>
                  <a:gd name="T11" fmla="*/ 430 h 497"/>
                  <a:gd name="T12" fmla="*/ 331 w 349"/>
                  <a:gd name="T13" fmla="*/ 264 h 497"/>
                  <a:gd name="T14" fmla="*/ 265 w 349"/>
                  <a:gd name="T15" fmla="*/ 182 h 497"/>
                  <a:gd name="T16" fmla="*/ 100 w 349"/>
                  <a:gd name="T17" fmla="*/ 198 h 497"/>
                  <a:gd name="T18" fmla="*/ 100 w 349"/>
                  <a:gd name="T19" fmla="*/ 165 h 497"/>
                  <a:gd name="T20" fmla="*/ 0 w 349"/>
                  <a:gd name="T21" fmla="*/ 0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9" h="497">
                    <a:moveTo>
                      <a:pt x="0" y="0"/>
                    </a:moveTo>
                    <a:lnTo>
                      <a:pt x="0" y="0"/>
                    </a:lnTo>
                    <a:cubicBezTo>
                      <a:pt x="0" y="414"/>
                      <a:pt x="0" y="414"/>
                      <a:pt x="0" y="414"/>
                    </a:cubicBezTo>
                    <a:cubicBezTo>
                      <a:pt x="0" y="446"/>
                      <a:pt x="34" y="463"/>
                      <a:pt x="67" y="480"/>
                    </a:cubicBezTo>
                    <a:cubicBezTo>
                      <a:pt x="249" y="480"/>
                      <a:pt x="249" y="480"/>
                      <a:pt x="249" y="480"/>
                    </a:cubicBezTo>
                    <a:cubicBezTo>
                      <a:pt x="298" y="496"/>
                      <a:pt x="315" y="463"/>
                      <a:pt x="331" y="430"/>
                    </a:cubicBezTo>
                    <a:cubicBezTo>
                      <a:pt x="331" y="264"/>
                      <a:pt x="331" y="264"/>
                      <a:pt x="331" y="264"/>
                    </a:cubicBezTo>
                    <a:cubicBezTo>
                      <a:pt x="348" y="215"/>
                      <a:pt x="298" y="182"/>
                      <a:pt x="265" y="182"/>
                    </a:cubicBezTo>
                    <a:cubicBezTo>
                      <a:pt x="100" y="198"/>
                      <a:pt x="100" y="198"/>
                      <a:pt x="100" y="198"/>
                    </a:cubicBezTo>
                    <a:cubicBezTo>
                      <a:pt x="100" y="165"/>
                      <a:pt x="100" y="165"/>
                      <a:pt x="100" y="165"/>
                    </a:cubicBezTo>
                    <a:cubicBezTo>
                      <a:pt x="116" y="99"/>
                      <a:pt x="67" y="33"/>
                      <a:pt x="0" y="0"/>
                    </a:cubicBezTo>
                  </a:path>
                </a:pathLst>
              </a:custGeom>
              <a:noFill/>
              <a:ln w="18000" cap="flat">
                <a:solidFill>
                  <a:schemeClr val="bg1"/>
                </a:solidFill>
                <a:round/>
              </a:ln>
              <a:effectLst/>
            </p:spPr>
            <p:txBody>
              <a:bodyPr vert="horz" wrap="square" lIns="90000" tIns="46800" rIns="90000" bIns="46800" anchor="ctr">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15" name="Freeform 206"/>
              <p:cNvSpPr>
                <a:spLocks noChangeArrowheads="1"/>
              </p:cNvSpPr>
              <p:nvPr>
                <p:custDataLst>
                  <p:tags r:id="rId57"/>
                </p:custDataLst>
              </p:nvPr>
            </p:nvSpPr>
            <p:spPr bwMode="auto">
              <a:xfrm>
                <a:off x="6757988" y="6520992"/>
                <a:ext cx="106363" cy="327026"/>
              </a:xfrm>
              <a:custGeom>
                <a:avLst/>
                <a:gdLst>
                  <a:gd name="T0" fmla="*/ 0 w 100"/>
                  <a:gd name="T1" fmla="*/ 314 h 315"/>
                  <a:gd name="T2" fmla="*/ 99 w 100"/>
                  <a:gd name="T3" fmla="*/ 314 h 315"/>
                  <a:gd name="T4" fmla="*/ 99 w 100"/>
                  <a:gd name="T5" fmla="*/ 0 h 315"/>
                  <a:gd name="T6" fmla="*/ 0 w 100"/>
                  <a:gd name="T7" fmla="*/ 0 h 315"/>
                  <a:gd name="T8" fmla="*/ 0 w 100"/>
                  <a:gd name="T9" fmla="*/ 314 h 315"/>
                </a:gdLst>
                <a:ahLst/>
                <a:cxnLst>
                  <a:cxn ang="0">
                    <a:pos x="T0" y="T1"/>
                  </a:cxn>
                  <a:cxn ang="0">
                    <a:pos x="T2" y="T3"/>
                  </a:cxn>
                  <a:cxn ang="0">
                    <a:pos x="T4" y="T5"/>
                  </a:cxn>
                  <a:cxn ang="0">
                    <a:pos x="T6" y="T7"/>
                  </a:cxn>
                  <a:cxn ang="0">
                    <a:pos x="T8" y="T9"/>
                  </a:cxn>
                </a:cxnLst>
                <a:rect l="0" t="0" r="r" b="b"/>
                <a:pathLst>
                  <a:path w="100" h="315">
                    <a:moveTo>
                      <a:pt x="0" y="314"/>
                    </a:moveTo>
                    <a:lnTo>
                      <a:pt x="99" y="314"/>
                    </a:lnTo>
                    <a:lnTo>
                      <a:pt x="99" y="0"/>
                    </a:lnTo>
                    <a:lnTo>
                      <a:pt x="0" y="0"/>
                    </a:lnTo>
                    <a:lnTo>
                      <a:pt x="0" y="314"/>
                    </a:lnTo>
                  </a:path>
                </a:pathLst>
              </a:custGeom>
              <a:noFill/>
              <a:ln w="9525" cap="flat">
                <a:solidFill>
                  <a:schemeClr val="bg1"/>
                </a:solidFill>
                <a:bevel/>
              </a:ln>
              <a:effectLst/>
            </p:spPr>
            <p:txBody>
              <a:bodyPr vert="horz" wrap="square" lIns="90000" tIns="46800" rIns="90000" bIns="46800" anchor="ctr">
                <a:normAutofit fontScale="925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116" name="组合 115"/>
          <p:cNvGrpSpPr/>
          <p:nvPr>
            <p:custDataLst>
              <p:tags r:id="rId58"/>
            </p:custDataLst>
          </p:nvPr>
        </p:nvGrpSpPr>
        <p:grpSpPr>
          <a:xfrm>
            <a:off x="8571865" y="2966720"/>
            <a:ext cx="693420" cy="693420"/>
            <a:chOff x="13499" y="4672"/>
            <a:chExt cx="1092" cy="1092"/>
          </a:xfrm>
        </p:grpSpPr>
        <p:sp>
          <p:nvSpPr>
            <p:cNvPr id="117" name="Shape 757"/>
            <p:cNvSpPr/>
            <p:nvPr>
              <p:custDataLst>
                <p:tags r:id="rId59"/>
              </p:custDataLst>
            </p:nvPr>
          </p:nvSpPr>
          <p:spPr>
            <a:xfrm rot="16200000">
              <a:off x="13499" y="4672"/>
              <a:ext cx="1093" cy="1093"/>
            </a:xfrm>
            <a:prstGeom prst="ellipse">
              <a:avLst/>
            </a:prstGeom>
            <a:solidFill>
              <a:schemeClr val="accent4"/>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118" name="Group 91"/>
            <p:cNvGrpSpPr/>
            <p:nvPr>
              <p:custDataLst>
                <p:tags r:id="rId60"/>
              </p:custDataLst>
            </p:nvPr>
          </p:nvGrpSpPr>
          <p:grpSpPr>
            <a:xfrm>
              <a:off x="13816" y="4982"/>
              <a:ext cx="487" cy="485"/>
              <a:chOff x="10040940" y="6328905"/>
              <a:chExt cx="520701" cy="519113"/>
            </a:xfrm>
          </p:grpSpPr>
          <p:sp>
            <p:nvSpPr>
              <p:cNvPr id="119" name="Freeform 222"/>
              <p:cNvSpPr>
                <a:spLocks noChangeArrowheads="1"/>
              </p:cNvSpPr>
              <p:nvPr>
                <p:custDataLst>
                  <p:tags r:id="rId61"/>
                </p:custDataLst>
              </p:nvPr>
            </p:nvSpPr>
            <p:spPr bwMode="auto">
              <a:xfrm>
                <a:off x="10040940" y="6328905"/>
                <a:ext cx="106363" cy="104774"/>
              </a:xfrm>
              <a:custGeom>
                <a:avLst/>
                <a:gdLst>
                  <a:gd name="T0" fmla="*/ 100 w 101"/>
                  <a:gd name="T1" fmla="*/ 99 h 100"/>
                  <a:gd name="T2" fmla="*/ 0 w 101"/>
                  <a:gd name="T3" fmla="*/ 99 h 100"/>
                  <a:gd name="T4" fmla="*/ 0 w 101"/>
                  <a:gd name="T5" fmla="*/ 0 h 100"/>
                  <a:gd name="T6" fmla="*/ 100 w 101"/>
                  <a:gd name="T7" fmla="*/ 0 h 100"/>
                  <a:gd name="T8" fmla="*/ 100 w 101"/>
                  <a:gd name="T9" fmla="*/ 99 h 100"/>
                </a:gdLst>
                <a:ahLst/>
                <a:cxnLst>
                  <a:cxn ang="0">
                    <a:pos x="T0" y="T1"/>
                  </a:cxn>
                  <a:cxn ang="0">
                    <a:pos x="T2" y="T3"/>
                  </a:cxn>
                  <a:cxn ang="0">
                    <a:pos x="T4" y="T5"/>
                  </a:cxn>
                  <a:cxn ang="0">
                    <a:pos x="T6" y="T7"/>
                  </a:cxn>
                  <a:cxn ang="0">
                    <a:pos x="T8" y="T9"/>
                  </a:cxn>
                </a:cxnLst>
                <a:rect l="0" t="0" r="r" b="b"/>
                <a:pathLst>
                  <a:path w="101" h="100">
                    <a:moveTo>
                      <a:pt x="100" y="99"/>
                    </a:moveTo>
                    <a:lnTo>
                      <a:pt x="0" y="99"/>
                    </a:lnTo>
                    <a:lnTo>
                      <a:pt x="0" y="0"/>
                    </a:lnTo>
                    <a:lnTo>
                      <a:pt x="100" y="0"/>
                    </a:lnTo>
                    <a:lnTo>
                      <a:pt x="100" y="99"/>
                    </a:lnTo>
                  </a:path>
                </a:pathLst>
              </a:custGeom>
              <a:noFill/>
              <a:ln w="9525" cap="flat">
                <a:solidFill>
                  <a:schemeClr val="bg1"/>
                </a:solidFill>
                <a:bevel/>
              </a:ln>
              <a:effectLst/>
            </p:spPr>
            <p:txBody>
              <a:bodyPr vert="horz" wrap="square" lIns="90000" tIns="46800" rIns="90000" bIns="46800" anchor="ctr">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0" name="Freeform 223"/>
              <p:cNvSpPr>
                <a:spLocks noChangeArrowheads="1"/>
              </p:cNvSpPr>
              <p:nvPr>
                <p:custDataLst>
                  <p:tags r:id="rId62"/>
                </p:custDataLst>
              </p:nvPr>
            </p:nvSpPr>
            <p:spPr bwMode="auto">
              <a:xfrm>
                <a:off x="10455278" y="6328905"/>
                <a:ext cx="106363" cy="104774"/>
              </a:xfrm>
              <a:custGeom>
                <a:avLst/>
                <a:gdLst>
                  <a:gd name="T0" fmla="*/ 100 w 101"/>
                  <a:gd name="T1" fmla="*/ 99 h 100"/>
                  <a:gd name="T2" fmla="*/ 0 w 101"/>
                  <a:gd name="T3" fmla="*/ 99 h 100"/>
                  <a:gd name="T4" fmla="*/ 0 w 101"/>
                  <a:gd name="T5" fmla="*/ 0 h 100"/>
                  <a:gd name="T6" fmla="*/ 100 w 101"/>
                  <a:gd name="T7" fmla="*/ 0 h 100"/>
                  <a:gd name="T8" fmla="*/ 100 w 101"/>
                  <a:gd name="T9" fmla="*/ 99 h 100"/>
                </a:gdLst>
                <a:ahLst/>
                <a:cxnLst>
                  <a:cxn ang="0">
                    <a:pos x="T0" y="T1"/>
                  </a:cxn>
                  <a:cxn ang="0">
                    <a:pos x="T2" y="T3"/>
                  </a:cxn>
                  <a:cxn ang="0">
                    <a:pos x="T4" y="T5"/>
                  </a:cxn>
                  <a:cxn ang="0">
                    <a:pos x="T6" y="T7"/>
                  </a:cxn>
                  <a:cxn ang="0">
                    <a:pos x="T8" y="T9"/>
                  </a:cxn>
                </a:cxnLst>
                <a:rect l="0" t="0" r="r" b="b"/>
                <a:pathLst>
                  <a:path w="101" h="100">
                    <a:moveTo>
                      <a:pt x="100" y="99"/>
                    </a:moveTo>
                    <a:lnTo>
                      <a:pt x="0" y="99"/>
                    </a:lnTo>
                    <a:lnTo>
                      <a:pt x="0" y="0"/>
                    </a:lnTo>
                    <a:lnTo>
                      <a:pt x="100" y="0"/>
                    </a:lnTo>
                    <a:lnTo>
                      <a:pt x="100" y="99"/>
                    </a:lnTo>
                  </a:path>
                </a:pathLst>
              </a:custGeom>
              <a:noFill/>
              <a:ln w="9525" cap="flat">
                <a:solidFill>
                  <a:schemeClr val="bg1"/>
                </a:solidFill>
                <a:bevel/>
              </a:ln>
              <a:effectLst/>
            </p:spPr>
            <p:txBody>
              <a:bodyPr vert="horz" wrap="square" lIns="90000" tIns="46800" rIns="90000" bIns="46800" anchor="ctr">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1" name="Freeform 224"/>
              <p:cNvSpPr>
                <a:spLocks noChangeArrowheads="1"/>
              </p:cNvSpPr>
              <p:nvPr>
                <p:custDataLst>
                  <p:tags r:id="rId63"/>
                </p:custDataLst>
              </p:nvPr>
            </p:nvSpPr>
            <p:spPr bwMode="auto">
              <a:xfrm>
                <a:off x="10040940" y="6743244"/>
                <a:ext cx="106363" cy="104774"/>
              </a:xfrm>
              <a:custGeom>
                <a:avLst/>
                <a:gdLst>
                  <a:gd name="T0" fmla="*/ 100 w 101"/>
                  <a:gd name="T1" fmla="*/ 99 h 100"/>
                  <a:gd name="T2" fmla="*/ 0 w 101"/>
                  <a:gd name="T3" fmla="*/ 99 h 100"/>
                  <a:gd name="T4" fmla="*/ 0 w 101"/>
                  <a:gd name="T5" fmla="*/ 0 h 100"/>
                  <a:gd name="T6" fmla="*/ 100 w 101"/>
                  <a:gd name="T7" fmla="*/ 0 h 100"/>
                  <a:gd name="T8" fmla="*/ 100 w 101"/>
                  <a:gd name="T9" fmla="*/ 99 h 100"/>
                </a:gdLst>
                <a:ahLst/>
                <a:cxnLst>
                  <a:cxn ang="0">
                    <a:pos x="T0" y="T1"/>
                  </a:cxn>
                  <a:cxn ang="0">
                    <a:pos x="T2" y="T3"/>
                  </a:cxn>
                  <a:cxn ang="0">
                    <a:pos x="T4" y="T5"/>
                  </a:cxn>
                  <a:cxn ang="0">
                    <a:pos x="T6" y="T7"/>
                  </a:cxn>
                  <a:cxn ang="0">
                    <a:pos x="T8" y="T9"/>
                  </a:cxn>
                </a:cxnLst>
                <a:rect l="0" t="0" r="r" b="b"/>
                <a:pathLst>
                  <a:path w="101" h="100">
                    <a:moveTo>
                      <a:pt x="100" y="99"/>
                    </a:moveTo>
                    <a:lnTo>
                      <a:pt x="0" y="99"/>
                    </a:lnTo>
                    <a:lnTo>
                      <a:pt x="0" y="0"/>
                    </a:lnTo>
                    <a:lnTo>
                      <a:pt x="100" y="0"/>
                    </a:lnTo>
                    <a:lnTo>
                      <a:pt x="100" y="99"/>
                    </a:lnTo>
                  </a:path>
                </a:pathLst>
              </a:custGeom>
              <a:noFill/>
              <a:ln w="9525" cap="flat">
                <a:solidFill>
                  <a:schemeClr val="bg1"/>
                </a:solidFill>
                <a:bevel/>
              </a:ln>
              <a:effectLst/>
            </p:spPr>
            <p:txBody>
              <a:bodyPr vert="horz" wrap="square" lIns="90000" tIns="46800" rIns="90000" bIns="46800" anchor="ctr">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2" name="Freeform 225"/>
              <p:cNvSpPr>
                <a:spLocks noChangeArrowheads="1"/>
              </p:cNvSpPr>
              <p:nvPr>
                <p:custDataLst>
                  <p:tags r:id="rId64"/>
                </p:custDataLst>
              </p:nvPr>
            </p:nvSpPr>
            <p:spPr bwMode="auto">
              <a:xfrm>
                <a:off x="10455278" y="6743244"/>
                <a:ext cx="106363" cy="104774"/>
              </a:xfrm>
              <a:custGeom>
                <a:avLst/>
                <a:gdLst>
                  <a:gd name="T0" fmla="*/ 100 w 101"/>
                  <a:gd name="T1" fmla="*/ 99 h 100"/>
                  <a:gd name="T2" fmla="*/ 0 w 101"/>
                  <a:gd name="T3" fmla="*/ 99 h 100"/>
                  <a:gd name="T4" fmla="*/ 0 w 101"/>
                  <a:gd name="T5" fmla="*/ 0 h 100"/>
                  <a:gd name="T6" fmla="*/ 100 w 101"/>
                  <a:gd name="T7" fmla="*/ 0 h 100"/>
                  <a:gd name="T8" fmla="*/ 100 w 101"/>
                  <a:gd name="T9" fmla="*/ 99 h 100"/>
                </a:gdLst>
                <a:ahLst/>
                <a:cxnLst>
                  <a:cxn ang="0">
                    <a:pos x="T0" y="T1"/>
                  </a:cxn>
                  <a:cxn ang="0">
                    <a:pos x="T2" y="T3"/>
                  </a:cxn>
                  <a:cxn ang="0">
                    <a:pos x="T4" y="T5"/>
                  </a:cxn>
                  <a:cxn ang="0">
                    <a:pos x="T6" y="T7"/>
                  </a:cxn>
                  <a:cxn ang="0">
                    <a:pos x="T8" y="T9"/>
                  </a:cxn>
                </a:cxnLst>
                <a:rect l="0" t="0" r="r" b="b"/>
                <a:pathLst>
                  <a:path w="101" h="100">
                    <a:moveTo>
                      <a:pt x="100" y="99"/>
                    </a:moveTo>
                    <a:lnTo>
                      <a:pt x="0" y="99"/>
                    </a:lnTo>
                    <a:lnTo>
                      <a:pt x="0" y="0"/>
                    </a:lnTo>
                    <a:lnTo>
                      <a:pt x="100" y="0"/>
                    </a:lnTo>
                    <a:lnTo>
                      <a:pt x="100" y="99"/>
                    </a:lnTo>
                  </a:path>
                </a:pathLst>
              </a:custGeom>
              <a:noFill/>
              <a:ln w="9525" cap="flat">
                <a:solidFill>
                  <a:schemeClr val="bg1"/>
                </a:solidFill>
                <a:bevel/>
              </a:ln>
              <a:effectLst/>
            </p:spPr>
            <p:txBody>
              <a:bodyPr vert="horz" wrap="square" lIns="90000" tIns="46800" rIns="90000" bIns="46800" anchor="ctr">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4" name="Line 226"/>
              <p:cNvSpPr>
                <a:spLocks noChangeShapeType="1"/>
              </p:cNvSpPr>
              <p:nvPr>
                <p:custDataLst>
                  <p:tags r:id="rId65"/>
                </p:custDataLst>
              </p:nvPr>
            </p:nvSpPr>
            <p:spPr bwMode="auto">
              <a:xfrm>
                <a:off x="10091739" y="6433679"/>
                <a:ext cx="4763" cy="314325"/>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25" name="Line 227"/>
              <p:cNvSpPr>
                <a:spLocks noChangeShapeType="1"/>
              </p:cNvSpPr>
              <p:nvPr>
                <p:custDataLst>
                  <p:tags r:id="rId66"/>
                </p:custDataLst>
              </p:nvPr>
            </p:nvSpPr>
            <p:spPr bwMode="auto">
              <a:xfrm>
                <a:off x="10142538" y="6798804"/>
                <a:ext cx="307975" cy="3176"/>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0" name="Line 228"/>
              <p:cNvSpPr>
                <a:spLocks noChangeShapeType="1"/>
              </p:cNvSpPr>
              <p:nvPr>
                <p:custDataLst>
                  <p:tags r:id="rId67"/>
                </p:custDataLst>
              </p:nvPr>
            </p:nvSpPr>
            <p:spPr bwMode="auto">
              <a:xfrm flipV="1">
                <a:off x="10506077" y="6425743"/>
                <a:ext cx="4763" cy="322263"/>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1" name="Line 229"/>
              <p:cNvSpPr>
                <a:spLocks noChangeShapeType="1"/>
              </p:cNvSpPr>
              <p:nvPr>
                <p:custDataLst>
                  <p:tags r:id="rId68"/>
                </p:custDataLst>
              </p:nvPr>
            </p:nvSpPr>
            <p:spPr bwMode="auto">
              <a:xfrm flipH="1">
                <a:off x="10142538" y="6382879"/>
                <a:ext cx="317500" cy="4763"/>
              </a:xfrm>
              <a:prstGeom prst="line">
                <a:avLst/>
              </a:pr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132" name="组合 131"/>
          <p:cNvGrpSpPr/>
          <p:nvPr>
            <p:custDataLst>
              <p:tags r:id="rId69"/>
            </p:custDataLst>
          </p:nvPr>
        </p:nvGrpSpPr>
        <p:grpSpPr>
          <a:xfrm>
            <a:off x="8571865" y="4054475"/>
            <a:ext cx="693420" cy="693420"/>
            <a:chOff x="13499" y="6385"/>
            <a:chExt cx="1092" cy="1092"/>
          </a:xfrm>
        </p:grpSpPr>
        <p:sp>
          <p:nvSpPr>
            <p:cNvPr id="133" name="Shape 766"/>
            <p:cNvSpPr/>
            <p:nvPr>
              <p:custDataLst>
                <p:tags r:id="rId70"/>
              </p:custDataLst>
            </p:nvPr>
          </p:nvSpPr>
          <p:spPr>
            <a:xfrm rot="16200000">
              <a:off x="13499" y="6385"/>
              <a:ext cx="1093" cy="1093"/>
            </a:xfrm>
            <a:prstGeom prst="ellipse">
              <a:avLst/>
            </a:prstGeom>
            <a:solidFill>
              <a:schemeClr val="accent3"/>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134" name="Group 100"/>
            <p:cNvGrpSpPr/>
            <p:nvPr>
              <p:custDataLst>
                <p:tags r:id="rId71"/>
              </p:custDataLst>
            </p:nvPr>
          </p:nvGrpSpPr>
          <p:grpSpPr>
            <a:xfrm>
              <a:off x="13814" y="6702"/>
              <a:ext cx="487" cy="482"/>
              <a:chOff x="6726240" y="8543468"/>
              <a:chExt cx="520701" cy="515937"/>
            </a:xfrm>
          </p:grpSpPr>
          <p:sp>
            <p:nvSpPr>
              <p:cNvPr id="135" name="Freeform 350"/>
              <p:cNvSpPr>
                <a:spLocks noChangeArrowheads="1"/>
              </p:cNvSpPr>
              <p:nvPr>
                <p:custDataLst>
                  <p:tags r:id="rId72"/>
                </p:custDataLst>
              </p:nvPr>
            </p:nvSpPr>
            <p:spPr bwMode="auto">
              <a:xfrm>
                <a:off x="6726240" y="8543468"/>
                <a:ext cx="188913" cy="188913"/>
              </a:xfrm>
              <a:custGeom>
                <a:avLst/>
                <a:gdLst>
                  <a:gd name="T0" fmla="*/ 100 w 183"/>
                  <a:gd name="T1" fmla="*/ 182 h 183"/>
                  <a:gd name="T2" fmla="*/ 100 w 183"/>
                  <a:gd name="T3" fmla="*/ 182 h 183"/>
                  <a:gd name="T4" fmla="*/ 0 w 183"/>
                  <a:gd name="T5" fmla="*/ 100 h 183"/>
                  <a:gd name="T6" fmla="*/ 100 w 183"/>
                  <a:gd name="T7" fmla="*/ 0 h 183"/>
                  <a:gd name="T8" fmla="*/ 182 w 183"/>
                  <a:gd name="T9" fmla="*/ 100 h 183"/>
                </a:gdLst>
                <a:ahLst/>
                <a:cxnLst>
                  <a:cxn ang="0">
                    <a:pos x="T0" y="T1"/>
                  </a:cxn>
                  <a:cxn ang="0">
                    <a:pos x="T2" y="T3"/>
                  </a:cxn>
                  <a:cxn ang="0">
                    <a:pos x="T4" y="T5"/>
                  </a:cxn>
                  <a:cxn ang="0">
                    <a:pos x="T6" y="T7"/>
                  </a:cxn>
                  <a:cxn ang="0">
                    <a:pos x="T8" y="T9"/>
                  </a:cxn>
                </a:cxnLst>
                <a:rect l="0" t="0" r="r" b="b"/>
                <a:pathLst>
                  <a:path w="183" h="183">
                    <a:moveTo>
                      <a:pt x="100" y="182"/>
                    </a:moveTo>
                    <a:lnTo>
                      <a:pt x="100" y="182"/>
                    </a:lnTo>
                    <a:cubicBezTo>
                      <a:pt x="50" y="182"/>
                      <a:pt x="0" y="149"/>
                      <a:pt x="0" y="100"/>
                    </a:cubicBezTo>
                    <a:cubicBezTo>
                      <a:pt x="0" y="50"/>
                      <a:pt x="50" y="0"/>
                      <a:pt x="100" y="0"/>
                    </a:cubicBezTo>
                    <a:cubicBezTo>
                      <a:pt x="149" y="0"/>
                      <a:pt x="182" y="50"/>
                      <a:pt x="182" y="100"/>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6" name="Freeform 351"/>
              <p:cNvSpPr>
                <a:spLocks noChangeArrowheads="1"/>
              </p:cNvSpPr>
              <p:nvPr>
                <p:custDataLst>
                  <p:tags r:id="rId73"/>
                </p:custDataLst>
              </p:nvPr>
            </p:nvSpPr>
            <p:spPr bwMode="auto">
              <a:xfrm>
                <a:off x="7053265" y="8543468"/>
                <a:ext cx="193676" cy="188913"/>
              </a:xfrm>
              <a:custGeom>
                <a:avLst/>
                <a:gdLst>
                  <a:gd name="T0" fmla="*/ 83 w 184"/>
                  <a:gd name="T1" fmla="*/ 182 h 183"/>
                  <a:gd name="T2" fmla="*/ 83 w 184"/>
                  <a:gd name="T3" fmla="*/ 182 h 183"/>
                  <a:gd name="T4" fmla="*/ 183 w 184"/>
                  <a:gd name="T5" fmla="*/ 100 h 183"/>
                  <a:gd name="T6" fmla="*/ 83 w 184"/>
                  <a:gd name="T7" fmla="*/ 0 h 183"/>
                  <a:gd name="T8" fmla="*/ 0 w 184"/>
                  <a:gd name="T9" fmla="*/ 100 h 183"/>
                </a:gdLst>
                <a:ahLst/>
                <a:cxnLst>
                  <a:cxn ang="0">
                    <a:pos x="T0" y="T1"/>
                  </a:cxn>
                  <a:cxn ang="0">
                    <a:pos x="T2" y="T3"/>
                  </a:cxn>
                  <a:cxn ang="0">
                    <a:pos x="T4" y="T5"/>
                  </a:cxn>
                  <a:cxn ang="0">
                    <a:pos x="T6" y="T7"/>
                  </a:cxn>
                  <a:cxn ang="0">
                    <a:pos x="T8" y="T9"/>
                  </a:cxn>
                </a:cxnLst>
                <a:rect l="0" t="0" r="r" b="b"/>
                <a:pathLst>
                  <a:path w="184" h="183">
                    <a:moveTo>
                      <a:pt x="83" y="182"/>
                    </a:moveTo>
                    <a:lnTo>
                      <a:pt x="83" y="182"/>
                    </a:lnTo>
                    <a:cubicBezTo>
                      <a:pt x="133" y="182"/>
                      <a:pt x="183" y="149"/>
                      <a:pt x="183" y="100"/>
                    </a:cubicBezTo>
                    <a:cubicBezTo>
                      <a:pt x="183" y="50"/>
                      <a:pt x="133" y="0"/>
                      <a:pt x="83" y="0"/>
                    </a:cubicBezTo>
                    <a:cubicBezTo>
                      <a:pt x="34" y="0"/>
                      <a:pt x="0" y="50"/>
                      <a:pt x="0" y="100"/>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37" name="Freeform 352"/>
              <p:cNvSpPr>
                <a:spLocks noChangeArrowheads="1"/>
              </p:cNvSpPr>
              <p:nvPr>
                <p:custDataLst>
                  <p:tags r:id="rId74"/>
                </p:custDataLst>
              </p:nvPr>
            </p:nvSpPr>
            <p:spPr bwMode="auto">
              <a:xfrm>
                <a:off x="6726240" y="8870492"/>
                <a:ext cx="188913" cy="188913"/>
              </a:xfrm>
              <a:custGeom>
                <a:avLst/>
                <a:gdLst>
                  <a:gd name="T0" fmla="*/ 100 w 183"/>
                  <a:gd name="T1" fmla="*/ 0 h 183"/>
                  <a:gd name="T2" fmla="*/ 100 w 183"/>
                  <a:gd name="T3" fmla="*/ 0 h 183"/>
                  <a:gd name="T4" fmla="*/ 0 w 183"/>
                  <a:gd name="T5" fmla="*/ 82 h 183"/>
                  <a:gd name="T6" fmla="*/ 100 w 183"/>
                  <a:gd name="T7" fmla="*/ 182 h 183"/>
                  <a:gd name="T8" fmla="*/ 182 w 183"/>
                  <a:gd name="T9" fmla="*/ 82 h 183"/>
                </a:gdLst>
                <a:ahLst/>
                <a:cxnLst>
                  <a:cxn ang="0">
                    <a:pos x="T0" y="T1"/>
                  </a:cxn>
                  <a:cxn ang="0">
                    <a:pos x="T2" y="T3"/>
                  </a:cxn>
                  <a:cxn ang="0">
                    <a:pos x="T4" y="T5"/>
                  </a:cxn>
                  <a:cxn ang="0">
                    <a:pos x="T6" y="T7"/>
                  </a:cxn>
                  <a:cxn ang="0">
                    <a:pos x="T8" y="T9"/>
                  </a:cxn>
                </a:cxnLst>
                <a:rect l="0" t="0" r="r" b="b"/>
                <a:pathLst>
                  <a:path w="183" h="183">
                    <a:moveTo>
                      <a:pt x="100" y="0"/>
                    </a:moveTo>
                    <a:lnTo>
                      <a:pt x="100" y="0"/>
                    </a:lnTo>
                    <a:cubicBezTo>
                      <a:pt x="50" y="0"/>
                      <a:pt x="0" y="33"/>
                      <a:pt x="0" y="82"/>
                    </a:cubicBezTo>
                    <a:cubicBezTo>
                      <a:pt x="0" y="132"/>
                      <a:pt x="50" y="182"/>
                      <a:pt x="100" y="182"/>
                    </a:cubicBezTo>
                    <a:cubicBezTo>
                      <a:pt x="149" y="182"/>
                      <a:pt x="182" y="132"/>
                      <a:pt x="182" y="82"/>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3" name="Freeform 353"/>
              <p:cNvSpPr>
                <a:spLocks noChangeArrowheads="1"/>
              </p:cNvSpPr>
              <p:nvPr>
                <p:custDataLst>
                  <p:tags r:id="rId75"/>
                </p:custDataLst>
              </p:nvPr>
            </p:nvSpPr>
            <p:spPr bwMode="auto">
              <a:xfrm>
                <a:off x="7053265" y="8870492"/>
                <a:ext cx="193676" cy="188913"/>
              </a:xfrm>
              <a:custGeom>
                <a:avLst/>
                <a:gdLst>
                  <a:gd name="T0" fmla="*/ 83 w 184"/>
                  <a:gd name="T1" fmla="*/ 0 h 183"/>
                  <a:gd name="T2" fmla="*/ 83 w 184"/>
                  <a:gd name="T3" fmla="*/ 0 h 183"/>
                  <a:gd name="T4" fmla="*/ 183 w 184"/>
                  <a:gd name="T5" fmla="*/ 82 h 183"/>
                  <a:gd name="T6" fmla="*/ 83 w 184"/>
                  <a:gd name="T7" fmla="*/ 182 h 183"/>
                  <a:gd name="T8" fmla="*/ 0 w 184"/>
                  <a:gd name="T9" fmla="*/ 82 h 183"/>
                </a:gdLst>
                <a:ahLst/>
                <a:cxnLst>
                  <a:cxn ang="0">
                    <a:pos x="T0" y="T1"/>
                  </a:cxn>
                  <a:cxn ang="0">
                    <a:pos x="T2" y="T3"/>
                  </a:cxn>
                  <a:cxn ang="0">
                    <a:pos x="T4" y="T5"/>
                  </a:cxn>
                  <a:cxn ang="0">
                    <a:pos x="T6" y="T7"/>
                  </a:cxn>
                  <a:cxn ang="0">
                    <a:pos x="T8" y="T9"/>
                  </a:cxn>
                </a:cxnLst>
                <a:rect l="0" t="0" r="r" b="b"/>
                <a:pathLst>
                  <a:path w="184" h="183">
                    <a:moveTo>
                      <a:pt x="83" y="0"/>
                    </a:moveTo>
                    <a:lnTo>
                      <a:pt x="83" y="0"/>
                    </a:lnTo>
                    <a:cubicBezTo>
                      <a:pt x="133" y="0"/>
                      <a:pt x="183" y="33"/>
                      <a:pt x="183" y="82"/>
                    </a:cubicBezTo>
                    <a:cubicBezTo>
                      <a:pt x="183" y="132"/>
                      <a:pt x="133" y="182"/>
                      <a:pt x="83" y="182"/>
                    </a:cubicBezTo>
                    <a:cubicBezTo>
                      <a:pt x="34" y="182"/>
                      <a:pt x="0" y="132"/>
                      <a:pt x="0" y="82"/>
                    </a:cubicBez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4" name="Freeform 354"/>
              <p:cNvSpPr>
                <a:spLocks noChangeArrowheads="1"/>
              </p:cNvSpPr>
              <p:nvPr>
                <p:custDataLst>
                  <p:tags r:id="rId76"/>
                </p:custDataLst>
              </p:nvPr>
            </p:nvSpPr>
            <p:spPr bwMode="auto">
              <a:xfrm>
                <a:off x="6915153" y="8645069"/>
                <a:ext cx="4763" cy="312738"/>
              </a:xfrm>
              <a:custGeom>
                <a:avLst/>
                <a:gdLst>
                  <a:gd name="T0" fmla="*/ 0 w 1"/>
                  <a:gd name="T1" fmla="*/ 297 h 298"/>
                  <a:gd name="T2" fmla="*/ 0 w 1"/>
                  <a:gd name="T3" fmla="*/ 215 h 298"/>
                  <a:gd name="T4" fmla="*/ 0 w 1"/>
                  <a:gd name="T5" fmla="*/ 82 h 298"/>
                  <a:gd name="T6" fmla="*/ 0 w 1"/>
                  <a:gd name="T7" fmla="*/ 0 h 298"/>
                </a:gdLst>
                <a:ahLst/>
                <a:cxnLst>
                  <a:cxn ang="0">
                    <a:pos x="T0" y="T1"/>
                  </a:cxn>
                  <a:cxn ang="0">
                    <a:pos x="T2" y="T3"/>
                  </a:cxn>
                  <a:cxn ang="0">
                    <a:pos x="T4" y="T5"/>
                  </a:cxn>
                  <a:cxn ang="0">
                    <a:pos x="T6" y="T7"/>
                  </a:cxn>
                </a:cxnLst>
                <a:rect l="0" t="0" r="r" b="b"/>
                <a:pathLst>
                  <a:path w="1" h="298">
                    <a:moveTo>
                      <a:pt x="0" y="297"/>
                    </a:moveTo>
                    <a:lnTo>
                      <a:pt x="0" y="215"/>
                    </a:lnTo>
                    <a:lnTo>
                      <a:pt x="0" y="82"/>
                    </a:lnTo>
                    <a:lnTo>
                      <a:pt x="0" y="0"/>
                    </a:lnTo>
                  </a:path>
                </a:pathLst>
              </a:custGeom>
              <a:noFill/>
              <a:ln w="18000" cap="flat">
                <a:solidFill>
                  <a:schemeClr val="bg1"/>
                </a:solidFill>
                <a:round/>
              </a:ln>
              <a:effectLst/>
            </p:spPr>
            <p:txBody>
              <a:bodyPr vert="horz" wrap="square" lIns="90000" tIns="46800" rIns="90000" bIns="46800">
                <a:normAutofit fontScale="775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6" name="Freeform 355"/>
              <p:cNvSpPr>
                <a:spLocks noChangeArrowheads="1"/>
              </p:cNvSpPr>
              <p:nvPr>
                <p:custDataLst>
                  <p:tags r:id="rId77"/>
                </p:custDataLst>
              </p:nvPr>
            </p:nvSpPr>
            <p:spPr bwMode="auto">
              <a:xfrm>
                <a:off x="7053265" y="8645069"/>
                <a:ext cx="4763" cy="312738"/>
              </a:xfrm>
              <a:custGeom>
                <a:avLst/>
                <a:gdLst>
                  <a:gd name="T0" fmla="*/ 0 w 1"/>
                  <a:gd name="T1" fmla="*/ 0 h 298"/>
                  <a:gd name="T2" fmla="*/ 0 w 1"/>
                  <a:gd name="T3" fmla="*/ 82 h 298"/>
                  <a:gd name="T4" fmla="*/ 0 w 1"/>
                  <a:gd name="T5" fmla="*/ 215 h 298"/>
                  <a:gd name="T6" fmla="*/ 0 w 1"/>
                  <a:gd name="T7" fmla="*/ 297 h 298"/>
                </a:gdLst>
                <a:ahLst/>
                <a:cxnLst>
                  <a:cxn ang="0">
                    <a:pos x="T0" y="T1"/>
                  </a:cxn>
                  <a:cxn ang="0">
                    <a:pos x="T2" y="T3"/>
                  </a:cxn>
                  <a:cxn ang="0">
                    <a:pos x="T4" y="T5"/>
                  </a:cxn>
                  <a:cxn ang="0">
                    <a:pos x="T6" y="T7"/>
                  </a:cxn>
                </a:cxnLst>
                <a:rect l="0" t="0" r="r" b="b"/>
                <a:pathLst>
                  <a:path w="1" h="298">
                    <a:moveTo>
                      <a:pt x="0" y="0"/>
                    </a:moveTo>
                    <a:lnTo>
                      <a:pt x="0" y="82"/>
                    </a:lnTo>
                    <a:lnTo>
                      <a:pt x="0" y="215"/>
                    </a:lnTo>
                    <a:lnTo>
                      <a:pt x="0" y="297"/>
                    </a:lnTo>
                  </a:path>
                </a:pathLst>
              </a:custGeom>
              <a:noFill/>
              <a:ln w="18000" cap="flat">
                <a:solidFill>
                  <a:schemeClr val="bg1"/>
                </a:solidFill>
                <a:round/>
              </a:ln>
              <a:effectLst/>
            </p:spPr>
            <p:txBody>
              <a:bodyPr vert="horz" wrap="square" lIns="90000" tIns="46800" rIns="90000" bIns="46800">
                <a:normAutofit fontScale="775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7" name="Freeform 356"/>
              <p:cNvSpPr>
                <a:spLocks noChangeArrowheads="1"/>
              </p:cNvSpPr>
              <p:nvPr>
                <p:custDataLst>
                  <p:tags r:id="rId78"/>
                </p:custDataLst>
              </p:nvPr>
            </p:nvSpPr>
            <p:spPr bwMode="auto">
              <a:xfrm>
                <a:off x="6827840" y="8732379"/>
                <a:ext cx="312737" cy="4763"/>
              </a:xfrm>
              <a:custGeom>
                <a:avLst/>
                <a:gdLst>
                  <a:gd name="T0" fmla="*/ 0 w 298"/>
                  <a:gd name="T1" fmla="*/ 0 h 1"/>
                  <a:gd name="T2" fmla="*/ 82 w 298"/>
                  <a:gd name="T3" fmla="*/ 0 h 1"/>
                  <a:gd name="T4" fmla="*/ 214 w 298"/>
                  <a:gd name="T5" fmla="*/ 0 h 1"/>
                  <a:gd name="T6" fmla="*/ 297 w 298"/>
                  <a:gd name="T7" fmla="*/ 0 h 1"/>
                </a:gdLst>
                <a:ahLst/>
                <a:cxnLst>
                  <a:cxn ang="0">
                    <a:pos x="T0" y="T1"/>
                  </a:cxn>
                  <a:cxn ang="0">
                    <a:pos x="T2" y="T3"/>
                  </a:cxn>
                  <a:cxn ang="0">
                    <a:pos x="T4" y="T5"/>
                  </a:cxn>
                  <a:cxn ang="0">
                    <a:pos x="T6" y="T7"/>
                  </a:cxn>
                </a:cxnLst>
                <a:rect l="0" t="0" r="r" b="b"/>
                <a:pathLst>
                  <a:path w="298" h="1">
                    <a:moveTo>
                      <a:pt x="0" y="0"/>
                    </a:moveTo>
                    <a:lnTo>
                      <a:pt x="82" y="0"/>
                    </a:lnTo>
                    <a:lnTo>
                      <a:pt x="214" y="0"/>
                    </a:lnTo>
                    <a:lnTo>
                      <a:pt x="297" y="0"/>
                    </a:ln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48" name="Freeform 357"/>
              <p:cNvSpPr>
                <a:spLocks noChangeArrowheads="1"/>
              </p:cNvSpPr>
              <p:nvPr>
                <p:custDataLst>
                  <p:tags r:id="rId79"/>
                </p:custDataLst>
              </p:nvPr>
            </p:nvSpPr>
            <p:spPr bwMode="auto">
              <a:xfrm>
                <a:off x="6827840" y="8870492"/>
                <a:ext cx="312737" cy="4763"/>
              </a:xfrm>
              <a:custGeom>
                <a:avLst/>
                <a:gdLst>
                  <a:gd name="T0" fmla="*/ 297 w 298"/>
                  <a:gd name="T1" fmla="*/ 0 h 1"/>
                  <a:gd name="T2" fmla="*/ 214 w 298"/>
                  <a:gd name="T3" fmla="*/ 0 h 1"/>
                  <a:gd name="T4" fmla="*/ 82 w 298"/>
                  <a:gd name="T5" fmla="*/ 0 h 1"/>
                  <a:gd name="T6" fmla="*/ 0 w 298"/>
                  <a:gd name="T7" fmla="*/ 0 h 1"/>
                </a:gdLst>
                <a:ahLst/>
                <a:cxnLst>
                  <a:cxn ang="0">
                    <a:pos x="T0" y="T1"/>
                  </a:cxn>
                  <a:cxn ang="0">
                    <a:pos x="T2" y="T3"/>
                  </a:cxn>
                  <a:cxn ang="0">
                    <a:pos x="T4" y="T5"/>
                  </a:cxn>
                  <a:cxn ang="0">
                    <a:pos x="T6" y="T7"/>
                  </a:cxn>
                </a:cxnLst>
                <a:rect l="0" t="0" r="r" b="b"/>
                <a:pathLst>
                  <a:path w="298" h="1">
                    <a:moveTo>
                      <a:pt x="297" y="0"/>
                    </a:moveTo>
                    <a:lnTo>
                      <a:pt x="214" y="0"/>
                    </a:lnTo>
                    <a:lnTo>
                      <a:pt x="82" y="0"/>
                    </a:lnTo>
                    <a:lnTo>
                      <a:pt x="0" y="0"/>
                    </a:ln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149" name="组合 148"/>
          <p:cNvGrpSpPr/>
          <p:nvPr>
            <p:custDataLst>
              <p:tags r:id="rId80"/>
            </p:custDataLst>
          </p:nvPr>
        </p:nvGrpSpPr>
        <p:grpSpPr>
          <a:xfrm>
            <a:off x="9690100" y="1428115"/>
            <a:ext cx="693420" cy="693420"/>
            <a:chOff x="15260" y="2249"/>
            <a:chExt cx="1092" cy="1092"/>
          </a:xfrm>
        </p:grpSpPr>
        <p:sp>
          <p:nvSpPr>
            <p:cNvPr id="150" name="Shape 745"/>
            <p:cNvSpPr/>
            <p:nvPr>
              <p:custDataLst>
                <p:tags r:id="rId81"/>
              </p:custDataLst>
            </p:nvPr>
          </p:nvSpPr>
          <p:spPr>
            <a:xfrm rot="16200000">
              <a:off x="15260" y="2249"/>
              <a:ext cx="1093" cy="1093"/>
            </a:xfrm>
            <a:prstGeom prst="ellipse">
              <a:avLst/>
            </a:prstGeom>
            <a:solidFill>
              <a:schemeClr val="accent2"/>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51" name="Freeform 375"/>
            <p:cNvSpPr>
              <a:spLocks noChangeArrowheads="1"/>
            </p:cNvSpPr>
            <p:nvPr>
              <p:custDataLst>
                <p:tags r:id="rId82"/>
              </p:custDataLst>
            </p:nvPr>
          </p:nvSpPr>
          <p:spPr bwMode="auto">
            <a:xfrm>
              <a:off x="15607" y="2550"/>
              <a:ext cx="356" cy="487"/>
            </a:xfrm>
            <a:custGeom>
              <a:avLst/>
              <a:gdLst>
                <a:gd name="T0" fmla="*/ 0 w 364"/>
                <a:gd name="T1" fmla="*/ 182 h 497"/>
                <a:gd name="T2" fmla="*/ 0 w 364"/>
                <a:gd name="T3" fmla="*/ 182 h 497"/>
                <a:gd name="T4" fmla="*/ 182 w 364"/>
                <a:gd name="T5" fmla="*/ 0 h 497"/>
                <a:gd name="T6" fmla="*/ 363 w 364"/>
                <a:gd name="T7" fmla="*/ 182 h 497"/>
                <a:gd name="T8" fmla="*/ 182 w 364"/>
                <a:gd name="T9" fmla="*/ 496 h 497"/>
                <a:gd name="T10" fmla="*/ 0 w 364"/>
                <a:gd name="T11" fmla="*/ 182 h 497"/>
              </a:gdLst>
              <a:ahLst/>
              <a:cxnLst>
                <a:cxn ang="0">
                  <a:pos x="T0" y="T1"/>
                </a:cxn>
                <a:cxn ang="0">
                  <a:pos x="T2" y="T3"/>
                </a:cxn>
                <a:cxn ang="0">
                  <a:pos x="T4" y="T5"/>
                </a:cxn>
                <a:cxn ang="0">
                  <a:pos x="T6" y="T7"/>
                </a:cxn>
                <a:cxn ang="0">
                  <a:pos x="T8" y="T9"/>
                </a:cxn>
                <a:cxn ang="0">
                  <a:pos x="T10" y="T11"/>
                </a:cxn>
              </a:cxnLst>
              <a:rect l="0" t="0" r="r" b="b"/>
              <a:pathLst>
                <a:path w="364" h="497">
                  <a:moveTo>
                    <a:pt x="0" y="182"/>
                  </a:moveTo>
                  <a:lnTo>
                    <a:pt x="0" y="182"/>
                  </a:lnTo>
                  <a:cubicBezTo>
                    <a:pt x="0" y="83"/>
                    <a:pt x="83" y="0"/>
                    <a:pt x="182" y="0"/>
                  </a:cubicBezTo>
                  <a:cubicBezTo>
                    <a:pt x="280" y="0"/>
                    <a:pt x="363" y="83"/>
                    <a:pt x="363" y="182"/>
                  </a:cubicBezTo>
                  <a:cubicBezTo>
                    <a:pt x="363" y="314"/>
                    <a:pt x="230" y="496"/>
                    <a:pt x="182" y="496"/>
                  </a:cubicBezTo>
                  <a:cubicBezTo>
                    <a:pt x="132" y="496"/>
                    <a:pt x="0" y="314"/>
                    <a:pt x="0" y="182"/>
                  </a:cubicBezTo>
                </a:path>
              </a:pathLst>
            </a:custGeom>
            <a:noFill/>
            <a:ln w="18000" cap="flat">
              <a:solidFill>
                <a:schemeClr val="bg1"/>
              </a:solidFill>
              <a:round/>
            </a:ln>
            <a:effectLst/>
          </p:spPr>
          <p:txBody>
            <a:bodyPr vert="horz" wrap="square" lIns="90000" tIns="46800" rIns="90000" bIns="46800" anchor="ctr">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52" name="Freeform 376"/>
            <p:cNvSpPr>
              <a:spLocks noChangeArrowheads="1"/>
            </p:cNvSpPr>
            <p:nvPr>
              <p:custDataLst>
                <p:tags r:id="rId83"/>
              </p:custDataLst>
            </p:nvPr>
          </p:nvSpPr>
          <p:spPr bwMode="auto">
            <a:xfrm>
              <a:off x="15702" y="2649"/>
              <a:ext cx="159" cy="163"/>
            </a:xfrm>
            <a:custGeom>
              <a:avLst/>
              <a:gdLst>
                <a:gd name="T0" fmla="*/ 0 w 165"/>
                <a:gd name="T1" fmla="*/ 83 h 166"/>
                <a:gd name="T2" fmla="*/ 0 w 165"/>
                <a:gd name="T3" fmla="*/ 83 h 166"/>
                <a:gd name="T4" fmla="*/ 83 w 165"/>
                <a:gd name="T5" fmla="*/ 165 h 166"/>
                <a:gd name="T6" fmla="*/ 164 w 165"/>
                <a:gd name="T7" fmla="*/ 83 h 166"/>
                <a:gd name="T8" fmla="*/ 83 w 165"/>
                <a:gd name="T9" fmla="*/ 0 h 166"/>
                <a:gd name="T10" fmla="*/ 0 w 165"/>
                <a:gd name="T11" fmla="*/ 83 h 166"/>
              </a:gdLst>
              <a:ahLst/>
              <a:cxnLst>
                <a:cxn ang="0">
                  <a:pos x="T0" y="T1"/>
                </a:cxn>
                <a:cxn ang="0">
                  <a:pos x="T2" y="T3"/>
                </a:cxn>
                <a:cxn ang="0">
                  <a:pos x="T4" y="T5"/>
                </a:cxn>
                <a:cxn ang="0">
                  <a:pos x="T6" y="T7"/>
                </a:cxn>
                <a:cxn ang="0">
                  <a:pos x="T8" y="T9"/>
                </a:cxn>
                <a:cxn ang="0">
                  <a:pos x="T10" y="T11"/>
                </a:cxn>
              </a:cxnLst>
              <a:rect l="0" t="0" r="r" b="b"/>
              <a:pathLst>
                <a:path w="165" h="166">
                  <a:moveTo>
                    <a:pt x="0" y="83"/>
                  </a:moveTo>
                  <a:lnTo>
                    <a:pt x="0" y="83"/>
                  </a:lnTo>
                  <a:cubicBezTo>
                    <a:pt x="0" y="133"/>
                    <a:pt x="33" y="165"/>
                    <a:pt x="83" y="165"/>
                  </a:cubicBezTo>
                  <a:cubicBezTo>
                    <a:pt x="131" y="165"/>
                    <a:pt x="164" y="133"/>
                    <a:pt x="164" y="83"/>
                  </a:cubicBezTo>
                  <a:cubicBezTo>
                    <a:pt x="164" y="33"/>
                    <a:pt x="131" y="0"/>
                    <a:pt x="83" y="0"/>
                  </a:cubicBezTo>
                  <a:cubicBezTo>
                    <a:pt x="33" y="0"/>
                    <a:pt x="0" y="33"/>
                    <a:pt x="0" y="83"/>
                  </a:cubicBezTo>
                </a:path>
              </a:pathLst>
            </a:custGeom>
            <a:noFill/>
            <a:ln w="18000" cap="flat">
              <a:solidFill>
                <a:schemeClr val="bg1"/>
              </a:solidFill>
              <a:round/>
            </a:ln>
            <a:effectLst/>
          </p:spPr>
          <p:txBody>
            <a:bodyPr vert="horz" wrap="square" lIns="90000" tIns="46800" rIns="90000" bIns="46800" anchor="ctr">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nvGrpSpPr>
          <p:cNvPr id="153" name="组合 152"/>
          <p:cNvGrpSpPr/>
          <p:nvPr>
            <p:custDataLst>
              <p:tags r:id="rId84"/>
            </p:custDataLst>
          </p:nvPr>
        </p:nvGrpSpPr>
        <p:grpSpPr>
          <a:xfrm>
            <a:off x="9690100" y="4204970"/>
            <a:ext cx="693420" cy="693420"/>
            <a:chOff x="15260" y="6622"/>
            <a:chExt cx="1092" cy="1092"/>
          </a:xfrm>
        </p:grpSpPr>
        <p:sp>
          <p:nvSpPr>
            <p:cNvPr id="154" name="Shape 760"/>
            <p:cNvSpPr/>
            <p:nvPr>
              <p:custDataLst>
                <p:tags r:id="rId85"/>
              </p:custDataLst>
            </p:nvPr>
          </p:nvSpPr>
          <p:spPr>
            <a:xfrm rot="16200000">
              <a:off x="15260" y="6622"/>
              <a:ext cx="1093" cy="1093"/>
            </a:xfrm>
            <a:prstGeom prst="ellipse">
              <a:avLst/>
            </a:prstGeom>
            <a:solidFill>
              <a:schemeClr val="accent4"/>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155" name="Group 112"/>
            <p:cNvGrpSpPr/>
            <p:nvPr>
              <p:custDataLst>
                <p:tags r:id="rId86"/>
              </p:custDataLst>
            </p:nvPr>
          </p:nvGrpSpPr>
          <p:grpSpPr>
            <a:xfrm>
              <a:off x="15577" y="6941"/>
              <a:ext cx="487" cy="487"/>
              <a:chOff x="7831138" y="10753269"/>
              <a:chExt cx="520701" cy="520699"/>
            </a:xfrm>
          </p:grpSpPr>
          <p:sp>
            <p:nvSpPr>
              <p:cNvPr id="156" name="Freeform 454"/>
              <p:cNvSpPr>
                <a:spLocks noChangeArrowheads="1"/>
              </p:cNvSpPr>
              <p:nvPr>
                <p:custDataLst>
                  <p:tags r:id="rId87"/>
                </p:custDataLst>
              </p:nvPr>
            </p:nvSpPr>
            <p:spPr bwMode="auto">
              <a:xfrm>
                <a:off x="7831138" y="10753269"/>
                <a:ext cx="520701" cy="520699"/>
              </a:xfrm>
              <a:custGeom>
                <a:avLst/>
                <a:gdLst>
                  <a:gd name="T0" fmla="*/ 496 w 497"/>
                  <a:gd name="T1" fmla="*/ 248 h 497"/>
                  <a:gd name="T2" fmla="*/ 496 w 497"/>
                  <a:gd name="T3" fmla="*/ 248 h 497"/>
                  <a:gd name="T4" fmla="*/ 248 w 497"/>
                  <a:gd name="T5" fmla="*/ 496 h 497"/>
                  <a:gd name="T6" fmla="*/ 0 w 497"/>
                  <a:gd name="T7" fmla="*/ 248 h 497"/>
                  <a:gd name="T8" fmla="*/ 248 w 497"/>
                  <a:gd name="T9" fmla="*/ 0 h 497"/>
                  <a:gd name="T10" fmla="*/ 496 w 497"/>
                  <a:gd name="T11" fmla="*/ 248 h 497"/>
                </a:gdLst>
                <a:ahLst/>
                <a:cxnLst>
                  <a:cxn ang="0">
                    <a:pos x="T0" y="T1"/>
                  </a:cxn>
                  <a:cxn ang="0">
                    <a:pos x="T2" y="T3"/>
                  </a:cxn>
                  <a:cxn ang="0">
                    <a:pos x="T4" y="T5"/>
                  </a:cxn>
                  <a:cxn ang="0">
                    <a:pos x="T6" y="T7"/>
                  </a:cxn>
                  <a:cxn ang="0">
                    <a:pos x="T8" y="T9"/>
                  </a:cxn>
                  <a:cxn ang="0">
                    <a:pos x="T10" y="T11"/>
                  </a:cxn>
                </a:cxnLst>
                <a:rect l="0" t="0" r="r" b="b"/>
                <a:pathLst>
                  <a:path w="497" h="497">
                    <a:moveTo>
                      <a:pt x="496" y="248"/>
                    </a:moveTo>
                    <a:lnTo>
                      <a:pt x="496" y="248"/>
                    </a:lnTo>
                    <a:cubicBezTo>
                      <a:pt x="496" y="380"/>
                      <a:pt x="380" y="496"/>
                      <a:pt x="248" y="496"/>
                    </a:cubicBezTo>
                    <a:cubicBezTo>
                      <a:pt x="116" y="496"/>
                      <a:pt x="0" y="380"/>
                      <a:pt x="0" y="248"/>
                    </a:cubicBezTo>
                    <a:cubicBezTo>
                      <a:pt x="0" y="116"/>
                      <a:pt x="116" y="0"/>
                      <a:pt x="248" y="0"/>
                    </a:cubicBezTo>
                    <a:cubicBezTo>
                      <a:pt x="380" y="0"/>
                      <a:pt x="496" y="116"/>
                      <a:pt x="496" y="248"/>
                    </a:cubicBezTo>
                  </a:path>
                </a:pathLst>
              </a:custGeom>
              <a:noFill/>
              <a:ln w="18000" cap="flat">
                <a:solidFill>
                  <a:schemeClr val="bg1"/>
                </a:solidFill>
                <a:round/>
              </a:ln>
              <a:effectLst/>
            </p:spPr>
            <p:txBody>
              <a:bodyPr vert="horz" wrap="square" lIns="90000" tIns="46800" rIns="90000" bIns="46800" anchor="ctr">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58" name="Freeform 455"/>
              <p:cNvSpPr>
                <a:spLocks noChangeArrowheads="1"/>
              </p:cNvSpPr>
              <p:nvPr>
                <p:custDataLst>
                  <p:tags r:id="rId88"/>
                </p:custDataLst>
              </p:nvPr>
            </p:nvSpPr>
            <p:spPr bwMode="auto">
              <a:xfrm>
                <a:off x="7900990" y="10804069"/>
                <a:ext cx="123824" cy="433387"/>
              </a:xfrm>
              <a:custGeom>
                <a:avLst/>
                <a:gdLst>
                  <a:gd name="T0" fmla="*/ 33 w 117"/>
                  <a:gd name="T1" fmla="*/ 0 h 415"/>
                  <a:gd name="T2" fmla="*/ 116 w 117"/>
                  <a:gd name="T3" fmla="*/ 116 h 415"/>
                  <a:gd name="T4" fmla="*/ 66 w 117"/>
                  <a:gd name="T5" fmla="*/ 149 h 415"/>
                  <a:gd name="T6" fmla="*/ 0 w 117"/>
                  <a:gd name="T7" fmla="*/ 183 h 415"/>
                  <a:gd name="T8" fmla="*/ 0 w 117"/>
                  <a:gd name="T9" fmla="*/ 249 h 415"/>
                  <a:gd name="T10" fmla="*/ 66 w 117"/>
                  <a:gd name="T11" fmla="*/ 282 h 415"/>
                  <a:gd name="T12" fmla="*/ 99 w 117"/>
                  <a:gd name="T13" fmla="*/ 331 h 415"/>
                  <a:gd name="T14" fmla="*/ 66 w 117"/>
                  <a:gd name="T15" fmla="*/ 397 h 415"/>
                  <a:gd name="T16" fmla="*/ 66 w 117"/>
                  <a:gd name="T17" fmla="*/ 414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 h="415">
                    <a:moveTo>
                      <a:pt x="33" y="0"/>
                    </a:moveTo>
                    <a:lnTo>
                      <a:pt x="116" y="116"/>
                    </a:lnTo>
                    <a:lnTo>
                      <a:pt x="66" y="149"/>
                    </a:lnTo>
                    <a:lnTo>
                      <a:pt x="0" y="183"/>
                    </a:lnTo>
                    <a:lnTo>
                      <a:pt x="0" y="249"/>
                    </a:lnTo>
                    <a:lnTo>
                      <a:pt x="66" y="282"/>
                    </a:lnTo>
                    <a:lnTo>
                      <a:pt x="99" y="331"/>
                    </a:lnTo>
                    <a:lnTo>
                      <a:pt x="66" y="397"/>
                    </a:lnTo>
                    <a:lnTo>
                      <a:pt x="66" y="414"/>
                    </a:lnTo>
                  </a:path>
                </a:pathLst>
              </a:custGeom>
              <a:noFill/>
              <a:ln w="18000" cap="flat">
                <a:solidFill>
                  <a:schemeClr val="bg1"/>
                </a:solidFill>
                <a:round/>
              </a:ln>
              <a:effectLst/>
            </p:spPr>
            <p:txBody>
              <a:bodyPr vert="horz" wrap="square" lIns="90000" tIns="46800" rIns="90000" bIns="46800">
                <a:normAutofit/>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59" name="Freeform 456"/>
              <p:cNvSpPr>
                <a:spLocks noChangeArrowheads="1"/>
              </p:cNvSpPr>
              <p:nvPr>
                <p:custDataLst>
                  <p:tags r:id="rId89"/>
                </p:custDataLst>
              </p:nvPr>
            </p:nvSpPr>
            <p:spPr bwMode="auto">
              <a:xfrm>
                <a:off x="8107364" y="10854869"/>
                <a:ext cx="207963" cy="295274"/>
              </a:xfrm>
              <a:custGeom>
                <a:avLst/>
                <a:gdLst>
                  <a:gd name="T0" fmla="*/ 183 w 200"/>
                  <a:gd name="T1" fmla="*/ 0 h 282"/>
                  <a:gd name="T2" fmla="*/ 133 w 200"/>
                  <a:gd name="T3" fmla="*/ 33 h 282"/>
                  <a:gd name="T4" fmla="*/ 67 w 200"/>
                  <a:gd name="T5" fmla="*/ 133 h 282"/>
                  <a:gd name="T6" fmla="*/ 34 w 200"/>
                  <a:gd name="T7" fmla="*/ 133 h 282"/>
                  <a:gd name="T8" fmla="*/ 34 w 200"/>
                  <a:gd name="T9" fmla="*/ 165 h 282"/>
                  <a:gd name="T10" fmla="*/ 0 w 200"/>
                  <a:gd name="T11" fmla="*/ 215 h 282"/>
                  <a:gd name="T12" fmla="*/ 34 w 200"/>
                  <a:gd name="T13" fmla="*/ 265 h 282"/>
                  <a:gd name="T14" fmla="*/ 67 w 200"/>
                  <a:gd name="T15" fmla="*/ 281 h 282"/>
                  <a:gd name="T16" fmla="*/ 116 w 200"/>
                  <a:gd name="T17" fmla="*/ 232 h 282"/>
                  <a:gd name="T18" fmla="*/ 133 w 200"/>
                  <a:gd name="T19" fmla="*/ 199 h 282"/>
                  <a:gd name="T20" fmla="*/ 183 w 200"/>
                  <a:gd name="T21" fmla="*/ 265 h 282"/>
                  <a:gd name="T22" fmla="*/ 199 w 200"/>
                  <a:gd name="T23" fmla="*/ 265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282">
                    <a:moveTo>
                      <a:pt x="183" y="0"/>
                    </a:moveTo>
                    <a:lnTo>
                      <a:pt x="133" y="33"/>
                    </a:lnTo>
                    <a:lnTo>
                      <a:pt x="67" y="133"/>
                    </a:lnTo>
                    <a:lnTo>
                      <a:pt x="34" y="133"/>
                    </a:lnTo>
                    <a:lnTo>
                      <a:pt x="34" y="165"/>
                    </a:lnTo>
                    <a:lnTo>
                      <a:pt x="0" y="215"/>
                    </a:lnTo>
                    <a:lnTo>
                      <a:pt x="34" y="265"/>
                    </a:lnTo>
                    <a:lnTo>
                      <a:pt x="67" y="281"/>
                    </a:lnTo>
                    <a:lnTo>
                      <a:pt x="116" y="232"/>
                    </a:lnTo>
                    <a:lnTo>
                      <a:pt x="133" y="199"/>
                    </a:lnTo>
                    <a:lnTo>
                      <a:pt x="183" y="265"/>
                    </a:lnTo>
                    <a:lnTo>
                      <a:pt x="199" y="265"/>
                    </a:lnTo>
                  </a:path>
                </a:pathLst>
              </a:custGeom>
              <a:noFill/>
              <a:ln w="18000" cap="flat">
                <a:solidFill>
                  <a:schemeClr val="bg1"/>
                </a:solidFill>
                <a:round/>
              </a:ln>
              <a:effectLst/>
            </p:spPr>
            <p:txBody>
              <a:bodyPr vert="horz" wrap="square" lIns="90000" tIns="46800" rIns="90000" bIns="46800">
                <a:normAutofit fontScale="70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grpSp>
        <p:nvGrpSpPr>
          <p:cNvPr id="160" name="组合 159"/>
          <p:cNvGrpSpPr/>
          <p:nvPr>
            <p:custDataLst>
              <p:tags r:id="rId90"/>
            </p:custDataLst>
          </p:nvPr>
        </p:nvGrpSpPr>
        <p:grpSpPr>
          <a:xfrm>
            <a:off x="9690100" y="5593080"/>
            <a:ext cx="693420" cy="693420"/>
            <a:chOff x="15260" y="8808"/>
            <a:chExt cx="1092" cy="1092"/>
          </a:xfrm>
        </p:grpSpPr>
        <p:sp>
          <p:nvSpPr>
            <p:cNvPr id="161" name="Shape 748"/>
            <p:cNvSpPr/>
            <p:nvPr>
              <p:custDataLst>
                <p:tags r:id="rId91"/>
              </p:custDataLst>
            </p:nvPr>
          </p:nvSpPr>
          <p:spPr>
            <a:xfrm rot="16200000">
              <a:off x="15260" y="8808"/>
              <a:ext cx="1093" cy="1093"/>
            </a:xfrm>
            <a:prstGeom prst="ellipse">
              <a:avLst/>
            </a:prstGeom>
            <a:solidFill>
              <a:schemeClr val="accent5"/>
            </a:solidFill>
            <a:ln w="12700" cap="flat">
              <a:noFill/>
              <a:miter lim="400000"/>
            </a:ln>
            <a:effectLst/>
          </p:spPr>
          <p:txBody>
            <a:bodyPr vert="horz" wrap="square" lIns="90000" tIns="46800" rIns="90000" bIns="46800" numCol="1" anchor="ctr">
              <a:normAutofit/>
            </a:bodyPr>
            <a:lstStyle/>
            <a:p>
              <a:pPr defTabSz="292100">
                <a:defRPr sz="3500" cap="all">
                  <a:solidFill>
                    <a:srgbClr val="FFFFFF"/>
                  </a:solidFill>
                </a:defRPr>
              </a:pPr>
              <a:endParaRPr sz="175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nvGrpSpPr>
            <p:cNvPr id="162" name="Group 116"/>
            <p:cNvGrpSpPr/>
            <p:nvPr>
              <p:custDataLst>
                <p:tags r:id="rId92"/>
              </p:custDataLst>
            </p:nvPr>
          </p:nvGrpSpPr>
          <p:grpSpPr>
            <a:xfrm>
              <a:off x="15559" y="9176"/>
              <a:ext cx="487" cy="387"/>
              <a:chOff x="8936039" y="10804069"/>
              <a:chExt cx="520701" cy="414336"/>
            </a:xfrm>
          </p:grpSpPr>
          <p:sp>
            <p:nvSpPr>
              <p:cNvPr id="163" name="Freeform 457"/>
              <p:cNvSpPr>
                <a:spLocks noChangeArrowheads="1"/>
              </p:cNvSpPr>
              <p:nvPr>
                <p:custDataLst>
                  <p:tags r:id="rId93"/>
                </p:custDataLst>
              </p:nvPr>
            </p:nvSpPr>
            <p:spPr bwMode="auto">
              <a:xfrm>
                <a:off x="8936039" y="10804069"/>
                <a:ext cx="520701" cy="225425"/>
              </a:xfrm>
              <a:custGeom>
                <a:avLst/>
                <a:gdLst>
                  <a:gd name="T0" fmla="*/ 249 w 497"/>
                  <a:gd name="T1" fmla="*/ 0 h 216"/>
                  <a:gd name="T2" fmla="*/ 0 w 497"/>
                  <a:gd name="T3" fmla="*/ 116 h 216"/>
                  <a:gd name="T4" fmla="*/ 249 w 497"/>
                  <a:gd name="T5" fmla="*/ 215 h 216"/>
                  <a:gd name="T6" fmla="*/ 496 w 497"/>
                  <a:gd name="T7" fmla="*/ 116 h 216"/>
                  <a:gd name="T8" fmla="*/ 249 w 497"/>
                  <a:gd name="T9" fmla="*/ 0 h 216"/>
                </a:gdLst>
                <a:ahLst/>
                <a:cxnLst>
                  <a:cxn ang="0">
                    <a:pos x="T0" y="T1"/>
                  </a:cxn>
                  <a:cxn ang="0">
                    <a:pos x="T2" y="T3"/>
                  </a:cxn>
                  <a:cxn ang="0">
                    <a:pos x="T4" y="T5"/>
                  </a:cxn>
                  <a:cxn ang="0">
                    <a:pos x="T6" y="T7"/>
                  </a:cxn>
                  <a:cxn ang="0">
                    <a:pos x="T8" y="T9"/>
                  </a:cxn>
                </a:cxnLst>
                <a:rect l="0" t="0" r="r" b="b"/>
                <a:pathLst>
                  <a:path w="497" h="216">
                    <a:moveTo>
                      <a:pt x="249" y="0"/>
                    </a:moveTo>
                    <a:lnTo>
                      <a:pt x="0" y="116"/>
                    </a:lnTo>
                    <a:lnTo>
                      <a:pt x="249" y="215"/>
                    </a:lnTo>
                    <a:lnTo>
                      <a:pt x="496" y="116"/>
                    </a:lnTo>
                    <a:lnTo>
                      <a:pt x="249" y="0"/>
                    </a:lnTo>
                  </a:path>
                </a:pathLst>
              </a:custGeom>
              <a:noFill/>
              <a:ln w="9525" cap="flat">
                <a:solidFill>
                  <a:schemeClr val="bg1"/>
                </a:solidFill>
                <a:bevel/>
              </a:ln>
              <a:effectLst/>
            </p:spPr>
            <p:txBody>
              <a:bodyPr vert="horz" wrap="square" lIns="90000" tIns="46800" rIns="90000" bIns="46800" anchor="ctr">
                <a:normAutofit fontScale="325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64" name="Freeform 458"/>
              <p:cNvSpPr>
                <a:spLocks noChangeArrowheads="1"/>
              </p:cNvSpPr>
              <p:nvPr>
                <p:custDataLst>
                  <p:tags r:id="rId94"/>
                </p:custDataLst>
              </p:nvPr>
            </p:nvSpPr>
            <p:spPr bwMode="auto">
              <a:xfrm>
                <a:off x="8936039" y="11061244"/>
                <a:ext cx="520701" cy="157161"/>
              </a:xfrm>
              <a:custGeom>
                <a:avLst/>
                <a:gdLst>
                  <a:gd name="T0" fmla="*/ 396 w 497"/>
                  <a:gd name="T1" fmla="*/ 0 h 149"/>
                  <a:gd name="T2" fmla="*/ 496 w 497"/>
                  <a:gd name="T3" fmla="*/ 33 h 149"/>
                  <a:gd name="T4" fmla="*/ 249 w 497"/>
                  <a:gd name="T5" fmla="*/ 148 h 149"/>
                  <a:gd name="T6" fmla="*/ 0 w 497"/>
                  <a:gd name="T7" fmla="*/ 33 h 149"/>
                  <a:gd name="T8" fmla="*/ 100 w 497"/>
                  <a:gd name="T9" fmla="*/ 0 h 149"/>
                </a:gdLst>
                <a:ahLst/>
                <a:cxnLst>
                  <a:cxn ang="0">
                    <a:pos x="T0" y="T1"/>
                  </a:cxn>
                  <a:cxn ang="0">
                    <a:pos x="T2" y="T3"/>
                  </a:cxn>
                  <a:cxn ang="0">
                    <a:pos x="T4" y="T5"/>
                  </a:cxn>
                  <a:cxn ang="0">
                    <a:pos x="T6" y="T7"/>
                  </a:cxn>
                  <a:cxn ang="0">
                    <a:pos x="T8" y="T9"/>
                  </a:cxn>
                </a:cxnLst>
                <a:rect l="0" t="0" r="r" b="b"/>
                <a:pathLst>
                  <a:path w="497" h="149">
                    <a:moveTo>
                      <a:pt x="396" y="0"/>
                    </a:moveTo>
                    <a:lnTo>
                      <a:pt x="496" y="33"/>
                    </a:lnTo>
                    <a:lnTo>
                      <a:pt x="249" y="148"/>
                    </a:lnTo>
                    <a:lnTo>
                      <a:pt x="0" y="33"/>
                    </a:lnTo>
                    <a:lnTo>
                      <a:pt x="100" y="0"/>
                    </a:ln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sp>
            <p:nvSpPr>
              <p:cNvPr id="165" name="Freeform 459"/>
              <p:cNvSpPr>
                <a:spLocks noChangeArrowheads="1"/>
              </p:cNvSpPr>
              <p:nvPr>
                <p:custDataLst>
                  <p:tags r:id="rId95"/>
                </p:custDataLst>
              </p:nvPr>
            </p:nvSpPr>
            <p:spPr bwMode="auto">
              <a:xfrm>
                <a:off x="8936039" y="10961230"/>
                <a:ext cx="520701" cy="174625"/>
              </a:xfrm>
              <a:custGeom>
                <a:avLst/>
                <a:gdLst>
                  <a:gd name="T0" fmla="*/ 396 w 497"/>
                  <a:gd name="T1" fmla="*/ 0 h 167"/>
                  <a:gd name="T2" fmla="*/ 496 w 497"/>
                  <a:gd name="T3" fmla="*/ 50 h 167"/>
                  <a:gd name="T4" fmla="*/ 396 w 497"/>
                  <a:gd name="T5" fmla="*/ 100 h 167"/>
                  <a:gd name="T6" fmla="*/ 249 w 497"/>
                  <a:gd name="T7" fmla="*/ 166 h 167"/>
                  <a:gd name="T8" fmla="*/ 100 w 497"/>
                  <a:gd name="T9" fmla="*/ 100 h 167"/>
                  <a:gd name="T10" fmla="*/ 0 w 497"/>
                  <a:gd name="T11" fmla="*/ 50 h 167"/>
                  <a:gd name="T12" fmla="*/ 100 w 497"/>
                  <a:gd name="T13" fmla="*/ 0 h 167"/>
                </a:gdLst>
                <a:ahLst/>
                <a:cxnLst>
                  <a:cxn ang="0">
                    <a:pos x="T0" y="T1"/>
                  </a:cxn>
                  <a:cxn ang="0">
                    <a:pos x="T2" y="T3"/>
                  </a:cxn>
                  <a:cxn ang="0">
                    <a:pos x="T4" y="T5"/>
                  </a:cxn>
                  <a:cxn ang="0">
                    <a:pos x="T6" y="T7"/>
                  </a:cxn>
                  <a:cxn ang="0">
                    <a:pos x="T8" y="T9"/>
                  </a:cxn>
                  <a:cxn ang="0">
                    <a:pos x="T10" y="T11"/>
                  </a:cxn>
                  <a:cxn ang="0">
                    <a:pos x="T12" y="T13"/>
                  </a:cxn>
                </a:cxnLst>
                <a:rect l="0" t="0" r="r" b="b"/>
                <a:pathLst>
                  <a:path w="497" h="167">
                    <a:moveTo>
                      <a:pt x="396" y="0"/>
                    </a:moveTo>
                    <a:lnTo>
                      <a:pt x="496" y="50"/>
                    </a:lnTo>
                    <a:lnTo>
                      <a:pt x="396" y="100"/>
                    </a:lnTo>
                    <a:lnTo>
                      <a:pt x="249" y="166"/>
                    </a:lnTo>
                    <a:lnTo>
                      <a:pt x="100" y="100"/>
                    </a:lnTo>
                    <a:lnTo>
                      <a:pt x="0" y="50"/>
                    </a:lnTo>
                    <a:lnTo>
                      <a:pt x="100" y="0"/>
                    </a:lnTo>
                  </a:path>
                </a:pathLst>
              </a:custGeom>
              <a:noFill/>
              <a:ln w="18000" cap="flat">
                <a:solidFill>
                  <a:schemeClr val="bg1"/>
                </a:solidFill>
                <a:round/>
              </a:ln>
              <a:effectLst/>
            </p:spPr>
            <p:txBody>
              <a:bodyPr vert="horz" wrap="square" lIns="90000" tIns="46800" rIns="90000" bIns="46800">
                <a:normAutofit fontScale="25000" lnSpcReduction="20000"/>
              </a:bodyPr>
              <a:lstStyle/>
              <a:p>
                <a:pPr>
                  <a:defRPr/>
                </a:pPr>
                <a:endParaRPr lang="en-US" sz="900">
                  <a:latin typeface="Arial" panose="020B0604020202020204" pitchFamily="34" charset="0"/>
                  <a:ea typeface="Microsoft YaHei" panose="020B0503020204020204" charset="-122"/>
                  <a:cs typeface="Arial" panose="020B0604020202020204" pitchFamily="34" charset="0"/>
                  <a:sym typeface="Arial" panose="020B0604020202020204" pitchFamily="34" charset="0"/>
                </a:endParaRPr>
              </a:p>
            </p:txBody>
          </p:sp>
        </p:grpSp>
      </p:grpSp>
    </p:spTree>
    <p:custDataLst>
      <p:tags r:id="rId96"/>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单圆角矩形 2"/>
          <p:cNvSpPr/>
          <p:nvPr>
            <p:custDataLst>
              <p:tags r:id="rId1"/>
            </p:custDataLst>
          </p:nvPr>
        </p:nvSpPr>
        <p:spPr>
          <a:xfrm rot="2727951" flipH="1">
            <a:off x="5442308" y="2023778"/>
            <a:ext cx="1851564" cy="1083078"/>
          </a:xfrm>
          <a:prstGeom prst="round1Rect">
            <a:avLst>
              <a:gd name="adj" fmla="val 4610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43" name="单圆角矩形 3"/>
          <p:cNvSpPr/>
          <p:nvPr>
            <p:custDataLst>
              <p:tags r:id="rId2"/>
            </p:custDataLst>
          </p:nvPr>
        </p:nvSpPr>
        <p:spPr>
          <a:xfrm rot="18906211" flipH="1">
            <a:off x="4106141" y="2819008"/>
            <a:ext cx="1851562" cy="1083078"/>
          </a:xfrm>
          <a:prstGeom prst="round1Rect">
            <a:avLst>
              <a:gd name="adj" fmla="val 4610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44" name="单圆角矩形 4"/>
          <p:cNvSpPr/>
          <p:nvPr>
            <p:custDataLst>
              <p:tags r:id="rId3"/>
            </p:custDataLst>
          </p:nvPr>
        </p:nvSpPr>
        <p:spPr>
          <a:xfrm rot="8101978" flipH="1">
            <a:off x="6234296" y="3364443"/>
            <a:ext cx="1851562" cy="1083078"/>
          </a:xfrm>
          <a:prstGeom prst="round1Rect">
            <a:avLst>
              <a:gd name="adj" fmla="val 4610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45" name="单圆角矩形 9"/>
          <p:cNvSpPr/>
          <p:nvPr>
            <p:custDataLst>
              <p:tags r:id="rId4"/>
            </p:custDataLst>
          </p:nvPr>
        </p:nvSpPr>
        <p:spPr>
          <a:xfrm rot="2727951" flipV="1">
            <a:off x="4897794" y="4160008"/>
            <a:ext cx="1851564" cy="1083078"/>
          </a:xfrm>
          <a:prstGeom prst="round1Rect">
            <a:avLst>
              <a:gd name="adj" fmla="val 4610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grpSp>
        <p:nvGrpSpPr>
          <p:cNvPr id="46" name="组合 45"/>
          <p:cNvGrpSpPr/>
          <p:nvPr>
            <p:custDataLst>
              <p:tags r:id="rId5"/>
            </p:custDataLst>
          </p:nvPr>
        </p:nvGrpSpPr>
        <p:grpSpPr>
          <a:xfrm>
            <a:off x="4867194" y="3120791"/>
            <a:ext cx="329456" cy="437854"/>
            <a:chOff x="2443163" y="2125663"/>
            <a:chExt cx="315913" cy="511175"/>
          </a:xfrm>
        </p:grpSpPr>
        <p:sp>
          <p:nvSpPr>
            <p:cNvPr id="47" name="Freeform 78"/>
            <p:cNvSpPr/>
            <p:nvPr>
              <p:custDataLst>
                <p:tags r:id="rId6"/>
              </p:custDataLst>
            </p:nvPr>
          </p:nvSpPr>
          <p:spPr bwMode="auto">
            <a:xfrm>
              <a:off x="2443163" y="2125663"/>
              <a:ext cx="315913" cy="396875"/>
            </a:xfrm>
            <a:custGeom>
              <a:avLst/>
              <a:gdLst>
                <a:gd name="T0" fmla="*/ 180 w 362"/>
                <a:gd name="T1" fmla="*/ 0 h 455"/>
                <a:gd name="T2" fmla="*/ 1 w 362"/>
                <a:gd name="T3" fmla="*/ 181 h 455"/>
                <a:gd name="T4" fmla="*/ 73 w 362"/>
                <a:gd name="T5" fmla="*/ 323 h 455"/>
                <a:gd name="T6" fmla="*/ 109 w 362"/>
                <a:gd name="T7" fmla="*/ 431 h 455"/>
                <a:gd name="T8" fmla="*/ 181 w 362"/>
                <a:gd name="T9" fmla="*/ 455 h 455"/>
                <a:gd name="T10" fmla="*/ 253 w 362"/>
                <a:gd name="T11" fmla="*/ 431 h 455"/>
                <a:gd name="T12" fmla="*/ 253 w 362"/>
                <a:gd name="T13" fmla="*/ 431 h 455"/>
                <a:gd name="T14" fmla="*/ 289 w 362"/>
                <a:gd name="T15" fmla="*/ 323 h 455"/>
                <a:gd name="T16" fmla="*/ 361 w 362"/>
                <a:gd name="T17" fmla="*/ 181 h 455"/>
                <a:gd name="T18" fmla="*/ 183 w 362"/>
                <a:gd name="T19" fmla="*/ 0 h 455"/>
                <a:gd name="T20" fmla="*/ 180 w 362"/>
                <a:gd name="T21" fmla="*/ 0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2" h="455">
                  <a:moveTo>
                    <a:pt x="180" y="0"/>
                  </a:moveTo>
                  <a:cubicBezTo>
                    <a:pt x="80" y="0"/>
                    <a:pt x="0" y="81"/>
                    <a:pt x="1" y="181"/>
                  </a:cubicBezTo>
                  <a:cubicBezTo>
                    <a:pt x="1" y="239"/>
                    <a:pt x="44" y="290"/>
                    <a:pt x="73" y="323"/>
                  </a:cubicBezTo>
                  <a:cubicBezTo>
                    <a:pt x="103" y="356"/>
                    <a:pt x="109" y="431"/>
                    <a:pt x="109" y="431"/>
                  </a:cubicBezTo>
                  <a:cubicBezTo>
                    <a:pt x="109" y="431"/>
                    <a:pt x="142" y="455"/>
                    <a:pt x="181" y="455"/>
                  </a:cubicBezTo>
                  <a:cubicBezTo>
                    <a:pt x="221" y="455"/>
                    <a:pt x="253" y="431"/>
                    <a:pt x="253" y="431"/>
                  </a:cubicBezTo>
                  <a:cubicBezTo>
                    <a:pt x="253" y="431"/>
                    <a:pt x="253" y="431"/>
                    <a:pt x="253" y="431"/>
                  </a:cubicBezTo>
                  <a:cubicBezTo>
                    <a:pt x="253" y="431"/>
                    <a:pt x="260" y="356"/>
                    <a:pt x="289" y="323"/>
                  </a:cubicBezTo>
                  <a:cubicBezTo>
                    <a:pt x="318" y="290"/>
                    <a:pt x="361" y="239"/>
                    <a:pt x="361" y="181"/>
                  </a:cubicBezTo>
                  <a:cubicBezTo>
                    <a:pt x="362" y="81"/>
                    <a:pt x="282" y="0"/>
                    <a:pt x="183" y="0"/>
                  </a:cubicBezTo>
                  <a:lnTo>
                    <a:pt x="180" y="0"/>
                  </a:lnTo>
                  <a:close/>
                </a:path>
              </a:pathLst>
            </a:custGeom>
            <a:noFill/>
            <a:ln w="34925" cap="flat">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48" name="Freeform 79"/>
            <p:cNvSpPr/>
            <p:nvPr>
              <p:custDataLst>
                <p:tags r:id="rId7"/>
              </p:custDataLst>
            </p:nvPr>
          </p:nvSpPr>
          <p:spPr bwMode="auto">
            <a:xfrm>
              <a:off x="2530475" y="2508250"/>
              <a:ext cx="69850" cy="55563"/>
            </a:xfrm>
            <a:custGeom>
              <a:avLst/>
              <a:gdLst>
                <a:gd name="T0" fmla="*/ 13 w 81"/>
                <a:gd name="T1" fmla="*/ 0 h 64"/>
                <a:gd name="T2" fmla="*/ 5 w 81"/>
                <a:gd name="T3" fmla="*/ 28 h 64"/>
                <a:gd name="T4" fmla="*/ 81 w 81"/>
                <a:gd name="T5" fmla="*/ 64 h 64"/>
              </a:gdLst>
              <a:ahLst/>
              <a:cxnLst>
                <a:cxn ang="0">
                  <a:pos x="T0" y="T1"/>
                </a:cxn>
                <a:cxn ang="0">
                  <a:pos x="T2" y="T3"/>
                </a:cxn>
                <a:cxn ang="0">
                  <a:pos x="T4" y="T5"/>
                </a:cxn>
              </a:cxnLst>
              <a:rect l="0" t="0" r="r" b="b"/>
              <a:pathLst>
                <a:path w="81" h="64">
                  <a:moveTo>
                    <a:pt x="13" y="0"/>
                  </a:moveTo>
                  <a:cubicBezTo>
                    <a:pt x="8" y="14"/>
                    <a:pt x="0" y="16"/>
                    <a:pt x="5" y="28"/>
                  </a:cubicBezTo>
                  <a:cubicBezTo>
                    <a:pt x="11" y="40"/>
                    <a:pt x="42" y="64"/>
                    <a:pt x="81" y="64"/>
                  </a:cubicBezTo>
                </a:path>
              </a:pathLst>
            </a:custGeom>
            <a:noFill/>
            <a:ln w="34925"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49" name="Freeform 80"/>
            <p:cNvSpPr/>
            <p:nvPr>
              <p:custDataLst>
                <p:tags r:id="rId8"/>
              </p:custDataLst>
            </p:nvPr>
          </p:nvSpPr>
          <p:spPr bwMode="auto">
            <a:xfrm>
              <a:off x="2600325" y="2508250"/>
              <a:ext cx="71438" cy="55563"/>
            </a:xfrm>
            <a:custGeom>
              <a:avLst/>
              <a:gdLst>
                <a:gd name="T0" fmla="*/ 68 w 82"/>
                <a:gd name="T1" fmla="*/ 0 h 64"/>
                <a:gd name="T2" fmla="*/ 76 w 82"/>
                <a:gd name="T3" fmla="*/ 28 h 64"/>
                <a:gd name="T4" fmla="*/ 0 w 82"/>
                <a:gd name="T5" fmla="*/ 64 h 64"/>
              </a:gdLst>
              <a:ahLst/>
              <a:cxnLst>
                <a:cxn ang="0">
                  <a:pos x="T0" y="T1"/>
                </a:cxn>
                <a:cxn ang="0">
                  <a:pos x="T2" y="T3"/>
                </a:cxn>
                <a:cxn ang="0">
                  <a:pos x="T4" y="T5"/>
                </a:cxn>
              </a:cxnLst>
              <a:rect l="0" t="0" r="r" b="b"/>
              <a:pathLst>
                <a:path w="82" h="64">
                  <a:moveTo>
                    <a:pt x="68" y="0"/>
                  </a:moveTo>
                  <a:cubicBezTo>
                    <a:pt x="74" y="14"/>
                    <a:pt x="82" y="16"/>
                    <a:pt x="76" y="28"/>
                  </a:cubicBezTo>
                  <a:cubicBezTo>
                    <a:pt x="71" y="40"/>
                    <a:pt x="40" y="64"/>
                    <a:pt x="0" y="64"/>
                  </a:cubicBezTo>
                </a:path>
              </a:pathLst>
            </a:custGeom>
            <a:noFill/>
            <a:ln w="34925"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50" name="Freeform 81"/>
            <p:cNvSpPr/>
            <p:nvPr>
              <p:custDataLst>
                <p:tags r:id="rId9"/>
              </p:custDataLst>
            </p:nvPr>
          </p:nvSpPr>
          <p:spPr bwMode="auto">
            <a:xfrm>
              <a:off x="2530475" y="2551113"/>
              <a:ext cx="69850" cy="55563"/>
            </a:xfrm>
            <a:custGeom>
              <a:avLst/>
              <a:gdLst>
                <a:gd name="T0" fmla="*/ 13 w 81"/>
                <a:gd name="T1" fmla="*/ 0 h 64"/>
                <a:gd name="T2" fmla="*/ 5 w 81"/>
                <a:gd name="T3" fmla="*/ 28 h 64"/>
                <a:gd name="T4" fmla="*/ 81 w 81"/>
                <a:gd name="T5" fmla="*/ 64 h 64"/>
              </a:gdLst>
              <a:ahLst/>
              <a:cxnLst>
                <a:cxn ang="0">
                  <a:pos x="T0" y="T1"/>
                </a:cxn>
                <a:cxn ang="0">
                  <a:pos x="T2" y="T3"/>
                </a:cxn>
                <a:cxn ang="0">
                  <a:pos x="T4" y="T5"/>
                </a:cxn>
              </a:cxnLst>
              <a:rect l="0" t="0" r="r" b="b"/>
              <a:pathLst>
                <a:path w="81" h="64">
                  <a:moveTo>
                    <a:pt x="13" y="0"/>
                  </a:moveTo>
                  <a:cubicBezTo>
                    <a:pt x="8" y="14"/>
                    <a:pt x="0" y="16"/>
                    <a:pt x="5" y="28"/>
                  </a:cubicBezTo>
                  <a:cubicBezTo>
                    <a:pt x="11" y="40"/>
                    <a:pt x="42" y="64"/>
                    <a:pt x="81" y="64"/>
                  </a:cubicBezTo>
                </a:path>
              </a:pathLst>
            </a:custGeom>
            <a:noFill/>
            <a:ln w="34925"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51" name="Freeform 82"/>
            <p:cNvSpPr/>
            <p:nvPr>
              <p:custDataLst>
                <p:tags r:id="rId10"/>
              </p:custDataLst>
            </p:nvPr>
          </p:nvSpPr>
          <p:spPr bwMode="auto">
            <a:xfrm>
              <a:off x="2600325" y="2551113"/>
              <a:ext cx="71438" cy="55563"/>
            </a:xfrm>
            <a:custGeom>
              <a:avLst/>
              <a:gdLst>
                <a:gd name="T0" fmla="*/ 68 w 82"/>
                <a:gd name="T1" fmla="*/ 0 h 64"/>
                <a:gd name="T2" fmla="*/ 76 w 82"/>
                <a:gd name="T3" fmla="*/ 28 h 64"/>
                <a:gd name="T4" fmla="*/ 0 w 82"/>
                <a:gd name="T5" fmla="*/ 64 h 64"/>
              </a:gdLst>
              <a:ahLst/>
              <a:cxnLst>
                <a:cxn ang="0">
                  <a:pos x="T0" y="T1"/>
                </a:cxn>
                <a:cxn ang="0">
                  <a:pos x="T2" y="T3"/>
                </a:cxn>
                <a:cxn ang="0">
                  <a:pos x="T4" y="T5"/>
                </a:cxn>
              </a:cxnLst>
              <a:rect l="0" t="0" r="r" b="b"/>
              <a:pathLst>
                <a:path w="82" h="64">
                  <a:moveTo>
                    <a:pt x="68" y="0"/>
                  </a:moveTo>
                  <a:cubicBezTo>
                    <a:pt x="74" y="14"/>
                    <a:pt x="82" y="16"/>
                    <a:pt x="76" y="28"/>
                  </a:cubicBezTo>
                  <a:cubicBezTo>
                    <a:pt x="71" y="40"/>
                    <a:pt x="40" y="64"/>
                    <a:pt x="0" y="64"/>
                  </a:cubicBezTo>
                </a:path>
              </a:pathLst>
            </a:custGeom>
            <a:noFill/>
            <a:ln w="34925"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52" name="Freeform 83"/>
            <p:cNvSpPr/>
            <p:nvPr>
              <p:custDataLst>
                <p:tags r:id="rId11"/>
              </p:custDataLst>
            </p:nvPr>
          </p:nvSpPr>
          <p:spPr bwMode="auto">
            <a:xfrm>
              <a:off x="2562225" y="2613025"/>
              <a:ext cx="77788" cy="23813"/>
            </a:xfrm>
            <a:custGeom>
              <a:avLst/>
              <a:gdLst>
                <a:gd name="T0" fmla="*/ 88 w 88"/>
                <a:gd name="T1" fmla="*/ 0 h 27"/>
                <a:gd name="T2" fmla="*/ 44 w 88"/>
                <a:gd name="T3" fmla="*/ 27 h 27"/>
                <a:gd name="T4" fmla="*/ 0 w 88"/>
                <a:gd name="T5" fmla="*/ 0 h 27"/>
              </a:gdLst>
              <a:ahLst/>
              <a:cxnLst>
                <a:cxn ang="0">
                  <a:pos x="T0" y="T1"/>
                </a:cxn>
                <a:cxn ang="0">
                  <a:pos x="T2" y="T3"/>
                </a:cxn>
                <a:cxn ang="0">
                  <a:pos x="T4" y="T5"/>
                </a:cxn>
              </a:cxnLst>
              <a:rect l="0" t="0" r="r" b="b"/>
              <a:pathLst>
                <a:path w="88" h="27">
                  <a:moveTo>
                    <a:pt x="88" y="0"/>
                  </a:moveTo>
                  <a:cubicBezTo>
                    <a:pt x="88" y="0"/>
                    <a:pt x="69" y="27"/>
                    <a:pt x="44" y="27"/>
                  </a:cubicBezTo>
                  <a:cubicBezTo>
                    <a:pt x="20" y="27"/>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53" name="Freeform 84"/>
            <p:cNvSpPr/>
            <p:nvPr>
              <p:custDataLst>
                <p:tags r:id="rId12"/>
              </p:custDataLst>
            </p:nvPr>
          </p:nvSpPr>
          <p:spPr bwMode="auto">
            <a:xfrm>
              <a:off x="2544763" y="2297113"/>
              <a:ext cx="112713" cy="219075"/>
            </a:xfrm>
            <a:custGeom>
              <a:avLst/>
              <a:gdLst>
                <a:gd name="T0" fmla="*/ 24 w 71"/>
                <a:gd name="T1" fmla="*/ 138 h 138"/>
                <a:gd name="T2" fmla="*/ 0 w 71"/>
                <a:gd name="T3" fmla="*/ 10 h 138"/>
                <a:gd name="T4" fmla="*/ 6 w 71"/>
                <a:gd name="T5" fmla="*/ 0 h 138"/>
                <a:gd name="T6" fmla="*/ 16 w 71"/>
                <a:gd name="T7" fmla="*/ 20 h 138"/>
                <a:gd name="T8" fmla="*/ 25 w 71"/>
                <a:gd name="T9" fmla="*/ 0 h 138"/>
                <a:gd name="T10" fmla="*/ 35 w 71"/>
                <a:gd name="T11" fmla="*/ 20 h 138"/>
                <a:gd name="T12" fmla="*/ 45 w 71"/>
                <a:gd name="T13" fmla="*/ 0 h 138"/>
                <a:gd name="T14" fmla="*/ 55 w 71"/>
                <a:gd name="T15" fmla="*/ 20 h 138"/>
                <a:gd name="T16" fmla="*/ 65 w 71"/>
                <a:gd name="T17" fmla="*/ 0 h 138"/>
                <a:gd name="T18" fmla="*/ 71 w 71"/>
                <a:gd name="T19" fmla="*/ 10 h 138"/>
                <a:gd name="T20" fmla="*/ 46 w 71"/>
                <a:gd name="T21" fmla="*/ 138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138">
                  <a:moveTo>
                    <a:pt x="24" y="138"/>
                  </a:moveTo>
                  <a:lnTo>
                    <a:pt x="0" y="10"/>
                  </a:lnTo>
                  <a:lnTo>
                    <a:pt x="6" y="0"/>
                  </a:lnTo>
                  <a:lnTo>
                    <a:pt x="16" y="20"/>
                  </a:lnTo>
                  <a:lnTo>
                    <a:pt x="25" y="0"/>
                  </a:lnTo>
                  <a:lnTo>
                    <a:pt x="35" y="20"/>
                  </a:lnTo>
                  <a:lnTo>
                    <a:pt x="45" y="0"/>
                  </a:lnTo>
                  <a:lnTo>
                    <a:pt x="55" y="20"/>
                  </a:lnTo>
                  <a:lnTo>
                    <a:pt x="65" y="0"/>
                  </a:lnTo>
                  <a:lnTo>
                    <a:pt x="71" y="10"/>
                  </a:lnTo>
                  <a:lnTo>
                    <a:pt x="46" y="138"/>
                  </a:lnTo>
                </a:path>
              </a:pathLst>
            </a:custGeom>
            <a:noFill/>
            <a:ln w="11113" cap="rnd">
              <a:solidFill>
                <a:srgbClr val="FFFFFF"/>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grpSp>
      <p:sp>
        <p:nvSpPr>
          <p:cNvPr id="54" name="KSO_Shape"/>
          <p:cNvSpPr/>
          <p:nvPr>
            <p:custDataLst>
              <p:tags r:id="rId13"/>
            </p:custDataLst>
          </p:nvPr>
        </p:nvSpPr>
        <p:spPr>
          <a:xfrm>
            <a:off x="5565937" y="4517059"/>
            <a:ext cx="487793" cy="322870"/>
          </a:xfrm>
          <a:custGeom>
            <a:avLst/>
            <a:gdLst>
              <a:gd name="connsiteX0" fmla="*/ 880442 w 1224136"/>
              <a:gd name="connsiteY0" fmla="*/ 361080 h 883138"/>
              <a:gd name="connsiteX1" fmla="*/ 1006456 w 1224136"/>
              <a:gd name="connsiteY1" fmla="*/ 487094 h 883138"/>
              <a:gd name="connsiteX2" fmla="*/ 880442 w 1224136"/>
              <a:gd name="connsiteY2" fmla="*/ 613108 h 883138"/>
              <a:gd name="connsiteX3" fmla="*/ 754428 w 1224136"/>
              <a:gd name="connsiteY3" fmla="*/ 487094 h 883138"/>
              <a:gd name="connsiteX4" fmla="*/ 880442 w 1224136"/>
              <a:gd name="connsiteY4" fmla="*/ 361080 h 883138"/>
              <a:gd name="connsiteX5" fmla="*/ 880442 w 1224136"/>
              <a:gd name="connsiteY5" fmla="*/ 235066 h 883138"/>
              <a:gd name="connsiteX6" fmla="*/ 628414 w 1224136"/>
              <a:gd name="connsiteY6" fmla="*/ 487094 h 883138"/>
              <a:gd name="connsiteX7" fmla="*/ 880442 w 1224136"/>
              <a:gd name="connsiteY7" fmla="*/ 739122 h 883138"/>
              <a:gd name="connsiteX8" fmla="*/ 1132470 w 1224136"/>
              <a:gd name="connsiteY8" fmla="*/ 487094 h 883138"/>
              <a:gd name="connsiteX9" fmla="*/ 880442 w 1224136"/>
              <a:gd name="connsiteY9" fmla="*/ 235066 h 883138"/>
              <a:gd name="connsiteX10" fmla="*/ 132017 w 1224136"/>
              <a:gd name="connsiteY10" fmla="*/ 91050 h 883138"/>
              <a:gd name="connsiteX11" fmla="*/ 1092119 w 1224136"/>
              <a:gd name="connsiteY11" fmla="*/ 91050 h 883138"/>
              <a:gd name="connsiteX12" fmla="*/ 1224136 w 1224136"/>
              <a:gd name="connsiteY12" fmla="*/ 223067 h 883138"/>
              <a:gd name="connsiteX13" fmla="*/ 1224136 w 1224136"/>
              <a:gd name="connsiteY13" fmla="*/ 751121 h 883138"/>
              <a:gd name="connsiteX14" fmla="*/ 1092119 w 1224136"/>
              <a:gd name="connsiteY14" fmla="*/ 883138 h 883138"/>
              <a:gd name="connsiteX15" fmla="*/ 132017 w 1224136"/>
              <a:gd name="connsiteY15" fmla="*/ 883138 h 883138"/>
              <a:gd name="connsiteX16" fmla="*/ 0 w 1224136"/>
              <a:gd name="connsiteY16" fmla="*/ 751121 h 883138"/>
              <a:gd name="connsiteX17" fmla="*/ 0 w 1224136"/>
              <a:gd name="connsiteY17" fmla="*/ 223067 h 883138"/>
              <a:gd name="connsiteX18" fmla="*/ 132017 w 1224136"/>
              <a:gd name="connsiteY18" fmla="*/ 91050 h 883138"/>
              <a:gd name="connsiteX19" fmla="*/ 156016 w 1224136"/>
              <a:gd name="connsiteY19" fmla="*/ 0 h 883138"/>
              <a:gd name="connsiteX20" fmla="*/ 348040 w 1224136"/>
              <a:gd name="connsiteY20" fmla="*/ 0 h 883138"/>
              <a:gd name="connsiteX21" fmla="*/ 360040 w 1224136"/>
              <a:gd name="connsiteY21" fmla="*/ 12000 h 883138"/>
              <a:gd name="connsiteX22" fmla="*/ 360040 w 1224136"/>
              <a:gd name="connsiteY22" fmla="*/ 60000 h 883138"/>
              <a:gd name="connsiteX23" fmla="*/ 348040 w 1224136"/>
              <a:gd name="connsiteY23" fmla="*/ 72000 h 883138"/>
              <a:gd name="connsiteX24" fmla="*/ 156016 w 1224136"/>
              <a:gd name="connsiteY24" fmla="*/ 72000 h 883138"/>
              <a:gd name="connsiteX25" fmla="*/ 144016 w 1224136"/>
              <a:gd name="connsiteY25" fmla="*/ 60000 h 883138"/>
              <a:gd name="connsiteX26" fmla="*/ 144016 w 1224136"/>
              <a:gd name="connsiteY26" fmla="*/ 12000 h 883138"/>
              <a:gd name="connsiteX27" fmla="*/ 156016 w 1224136"/>
              <a:gd name="connsiteY27" fmla="*/ 0 h 88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224136" h="883138">
                <a:moveTo>
                  <a:pt x="880442" y="361080"/>
                </a:moveTo>
                <a:cubicBezTo>
                  <a:pt x="950038" y="361080"/>
                  <a:pt x="1006456" y="417498"/>
                  <a:pt x="1006456" y="487094"/>
                </a:cubicBezTo>
                <a:cubicBezTo>
                  <a:pt x="1006456" y="556690"/>
                  <a:pt x="950038" y="613108"/>
                  <a:pt x="880442" y="613108"/>
                </a:cubicBezTo>
                <a:cubicBezTo>
                  <a:pt x="810846" y="613108"/>
                  <a:pt x="754428" y="556690"/>
                  <a:pt x="754428" y="487094"/>
                </a:cubicBezTo>
                <a:cubicBezTo>
                  <a:pt x="754428" y="417498"/>
                  <a:pt x="810846" y="361080"/>
                  <a:pt x="880442" y="361080"/>
                </a:cubicBezTo>
                <a:close/>
                <a:moveTo>
                  <a:pt x="880442" y="235066"/>
                </a:moveTo>
                <a:cubicBezTo>
                  <a:pt x="741251" y="235066"/>
                  <a:pt x="628414" y="347903"/>
                  <a:pt x="628414" y="487094"/>
                </a:cubicBezTo>
                <a:cubicBezTo>
                  <a:pt x="628414" y="626285"/>
                  <a:pt x="741251" y="739122"/>
                  <a:pt x="880442" y="739122"/>
                </a:cubicBezTo>
                <a:cubicBezTo>
                  <a:pt x="1019633" y="739122"/>
                  <a:pt x="1132470" y="626285"/>
                  <a:pt x="1132470" y="487094"/>
                </a:cubicBezTo>
                <a:cubicBezTo>
                  <a:pt x="1132470" y="347903"/>
                  <a:pt x="1019633" y="235066"/>
                  <a:pt x="880442" y="235066"/>
                </a:cubicBezTo>
                <a:close/>
                <a:moveTo>
                  <a:pt x="132017" y="91050"/>
                </a:moveTo>
                <a:lnTo>
                  <a:pt x="1092119" y="91050"/>
                </a:lnTo>
                <a:cubicBezTo>
                  <a:pt x="1165030" y="91050"/>
                  <a:pt x="1224136" y="150156"/>
                  <a:pt x="1224136" y="223067"/>
                </a:cubicBezTo>
                <a:lnTo>
                  <a:pt x="1224136" y="751121"/>
                </a:lnTo>
                <a:cubicBezTo>
                  <a:pt x="1224136" y="824032"/>
                  <a:pt x="1165030" y="883138"/>
                  <a:pt x="1092119" y="883138"/>
                </a:cubicBezTo>
                <a:lnTo>
                  <a:pt x="132017" y="883138"/>
                </a:lnTo>
                <a:cubicBezTo>
                  <a:pt x="59106" y="883138"/>
                  <a:pt x="0" y="824032"/>
                  <a:pt x="0" y="751121"/>
                </a:cubicBezTo>
                <a:lnTo>
                  <a:pt x="0" y="223067"/>
                </a:lnTo>
                <a:cubicBezTo>
                  <a:pt x="0" y="150156"/>
                  <a:pt x="59106" y="91050"/>
                  <a:pt x="132017" y="91050"/>
                </a:cubicBezTo>
                <a:close/>
                <a:moveTo>
                  <a:pt x="156016" y="0"/>
                </a:moveTo>
                <a:lnTo>
                  <a:pt x="348040" y="0"/>
                </a:lnTo>
                <a:cubicBezTo>
                  <a:pt x="354667" y="0"/>
                  <a:pt x="360040" y="5373"/>
                  <a:pt x="360040" y="12000"/>
                </a:cubicBezTo>
                <a:lnTo>
                  <a:pt x="360040" y="60000"/>
                </a:lnTo>
                <a:cubicBezTo>
                  <a:pt x="360040" y="66627"/>
                  <a:pt x="354667" y="72000"/>
                  <a:pt x="348040" y="72000"/>
                </a:cubicBezTo>
                <a:lnTo>
                  <a:pt x="156016" y="72000"/>
                </a:lnTo>
                <a:cubicBezTo>
                  <a:pt x="149389" y="72000"/>
                  <a:pt x="144016" y="66627"/>
                  <a:pt x="144016" y="60000"/>
                </a:cubicBezTo>
                <a:lnTo>
                  <a:pt x="144016" y="12000"/>
                </a:lnTo>
                <a:cubicBezTo>
                  <a:pt x="144016" y="5373"/>
                  <a:pt x="149389" y="0"/>
                  <a:pt x="15601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55" name="KSO_Shape"/>
          <p:cNvSpPr/>
          <p:nvPr>
            <p:custDataLst>
              <p:tags r:id="rId14"/>
            </p:custDataLst>
          </p:nvPr>
        </p:nvSpPr>
        <p:spPr>
          <a:xfrm>
            <a:off x="6122368" y="2466520"/>
            <a:ext cx="451437" cy="342340"/>
          </a:xfrm>
          <a:custGeom>
            <a:avLst/>
            <a:gdLst>
              <a:gd name="connsiteX0" fmla="*/ 367281 w 529316"/>
              <a:gd name="connsiteY0" fmla="*/ 196274 h 401026"/>
              <a:gd name="connsiteX1" fmla="*/ 355293 w 529316"/>
              <a:gd name="connsiteY1" fmla="*/ 208263 h 401026"/>
              <a:gd name="connsiteX2" fmla="*/ 465090 w 529316"/>
              <a:gd name="connsiteY2" fmla="*/ 318060 h 401026"/>
              <a:gd name="connsiteX3" fmla="*/ 466739 w 529316"/>
              <a:gd name="connsiteY3" fmla="*/ 320716 h 401026"/>
              <a:gd name="connsiteX4" fmla="*/ 491723 w 529316"/>
              <a:gd name="connsiteY4" fmla="*/ 320716 h 401026"/>
              <a:gd name="connsiteX5" fmla="*/ 162035 w 529316"/>
              <a:gd name="connsiteY5" fmla="*/ 196274 h 401026"/>
              <a:gd name="connsiteX6" fmla="*/ 37593 w 529316"/>
              <a:gd name="connsiteY6" fmla="*/ 320716 h 401026"/>
              <a:gd name="connsiteX7" fmla="*/ 62577 w 529316"/>
              <a:gd name="connsiteY7" fmla="*/ 320716 h 401026"/>
              <a:gd name="connsiteX8" fmla="*/ 64225 w 529316"/>
              <a:gd name="connsiteY8" fmla="*/ 318061 h 401026"/>
              <a:gd name="connsiteX9" fmla="*/ 174023 w 529316"/>
              <a:gd name="connsiteY9" fmla="*/ 208263 h 401026"/>
              <a:gd name="connsiteX10" fmla="*/ 46349 w 529316"/>
              <a:gd name="connsiteY10" fmla="*/ 80311 h 401026"/>
              <a:gd name="connsiteX11" fmla="*/ 222791 w 529316"/>
              <a:gd name="connsiteY11" fmla="*/ 256753 h 401026"/>
              <a:gd name="connsiteX12" fmla="*/ 263500 w 529316"/>
              <a:gd name="connsiteY12" fmla="*/ 273616 h 401026"/>
              <a:gd name="connsiteX13" fmla="*/ 264659 w 529316"/>
              <a:gd name="connsiteY13" fmla="*/ 273504 h 401026"/>
              <a:gd name="connsiteX14" fmla="*/ 306525 w 529316"/>
              <a:gd name="connsiteY14" fmla="*/ 256753 h 401026"/>
              <a:gd name="connsiteX15" fmla="*/ 482968 w 529316"/>
              <a:gd name="connsiteY15" fmla="*/ 80311 h 401026"/>
              <a:gd name="connsiteX16" fmla="*/ 458990 w 529316"/>
              <a:gd name="connsiteY16" fmla="*/ 80311 h 401026"/>
              <a:gd name="connsiteX17" fmla="*/ 300904 w 529316"/>
              <a:gd name="connsiteY17" fmla="*/ 238397 h 401026"/>
              <a:gd name="connsiteX18" fmla="*/ 264659 w 529316"/>
              <a:gd name="connsiteY18" fmla="*/ 252899 h 401026"/>
              <a:gd name="connsiteX19" fmla="*/ 263656 w 529316"/>
              <a:gd name="connsiteY19" fmla="*/ 252995 h 401026"/>
              <a:gd name="connsiteX20" fmla="*/ 228412 w 529316"/>
              <a:gd name="connsiteY20" fmla="*/ 238397 h 401026"/>
              <a:gd name="connsiteX21" fmla="*/ 70326 w 529316"/>
              <a:gd name="connsiteY21" fmla="*/ 80311 h 401026"/>
              <a:gd name="connsiteX22" fmla="*/ 92015 w 529316"/>
              <a:gd name="connsiteY22" fmla="*/ 0 h 401026"/>
              <a:gd name="connsiteX23" fmla="*/ 437301 w 529316"/>
              <a:gd name="connsiteY23" fmla="*/ 0 h 401026"/>
              <a:gd name="connsiteX24" fmla="*/ 529316 w 529316"/>
              <a:gd name="connsiteY24" fmla="*/ 92015 h 401026"/>
              <a:gd name="connsiteX25" fmla="*/ 529316 w 529316"/>
              <a:gd name="connsiteY25" fmla="*/ 309011 h 401026"/>
              <a:gd name="connsiteX26" fmla="*/ 437301 w 529316"/>
              <a:gd name="connsiteY26" fmla="*/ 401026 h 401026"/>
              <a:gd name="connsiteX27" fmla="*/ 92015 w 529316"/>
              <a:gd name="connsiteY27" fmla="*/ 401026 h 401026"/>
              <a:gd name="connsiteX28" fmla="*/ 0 w 529316"/>
              <a:gd name="connsiteY28" fmla="*/ 309011 h 401026"/>
              <a:gd name="connsiteX29" fmla="*/ 0 w 529316"/>
              <a:gd name="connsiteY29" fmla="*/ 92015 h 401026"/>
              <a:gd name="connsiteX30" fmla="*/ 92015 w 529316"/>
              <a:gd name="connsiteY30" fmla="*/ 0 h 401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29316" h="401026">
                <a:moveTo>
                  <a:pt x="367281" y="196274"/>
                </a:moveTo>
                <a:lnTo>
                  <a:pt x="355293" y="208263"/>
                </a:lnTo>
                <a:lnTo>
                  <a:pt x="465090" y="318060"/>
                </a:lnTo>
                <a:cubicBezTo>
                  <a:pt x="465822" y="318792"/>
                  <a:pt x="466527" y="319541"/>
                  <a:pt x="466739" y="320716"/>
                </a:cubicBezTo>
                <a:lnTo>
                  <a:pt x="491723" y="320716"/>
                </a:lnTo>
                <a:close/>
                <a:moveTo>
                  <a:pt x="162035" y="196274"/>
                </a:moveTo>
                <a:lnTo>
                  <a:pt x="37593" y="320716"/>
                </a:lnTo>
                <a:lnTo>
                  <a:pt x="62577" y="320716"/>
                </a:lnTo>
                <a:lnTo>
                  <a:pt x="64225" y="318061"/>
                </a:lnTo>
                <a:lnTo>
                  <a:pt x="174023" y="208263"/>
                </a:lnTo>
                <a:close/>
                <a:moveTo>
                  <a:pt x="46349" y="80311"/>
                </a:moveTo>
                <a:lnTo>
                  <a:pt x="222791" y="256753"/>
                </a:lnTo>
                <a:cubicBezTo>
                  <a:pt x="234032" y="267995"/>
                  <a:pt x="248767" y="273616"/>
                  <a:pt x="263500" y="273616"/>
                </a:cubicBezTo>
                <a:cubicBezTo>
                  <a:pt x="263887" y="273616"/>
                  <a:pt x="264274" y="273611"/>
                  <a:pt x="264659" y="273504"/>
                </a:cubicBezTo>
                <a:cubicBezTo>
                  <a:pt x="279774" y="273906"/>
                  <a:pt x="294989" y="268289"/>
                  <a:pt x="306525" y="256753"/>
                </a:cubicBezTo>
                <a:lnTo>
                  <a:pt x="482968" y="80311"/>
                </a:lnTo>
                <a:lnTo>
                  <a:pt x="458990" y="80311"/>
                </a:lnTo>
                <a:lnTo>
                  <a:pt x="300904" y="238397"/>
                </a:lnTo>
                <a:cubicBezTo>
                  <a:pt x="290917" y="248385"/>
                  <a:pt x="277745" y="253247"/>
                  <a:pt x="264659" y="252899"/>
                </a:cubicBezTo>
                <a:cubicBezTo>
                  <a:pt x="264325" y="252991"/>
                  <a:pt x="263990" y="252995"/>
                  <a:pt x="263656" y="252995"/>
                </a:cubicBezTo>
                <a:cubicBezTo>
                  <a:pt x="250900" y="252995"/>
                  <a:pt x="238144" y="248128"/>
                  <a:pt x="228412" y="238397"/>
                </a:cubicBezTo>
                <a:lnTo>
                  <a:pt x="70326" y="80311"/>
                </a:lnTo>
                <a:close/>
                <a:moveTo>
                  <a:pt x="92015" y="0"/>
                </a:moveTo>
                <a:lnTo>
                  <a:pt x="437301" y="0"/>
                </a:lnTo>
                <a:cubicBezTo>
                  <a:pt x="488119" y="0"/>
                  <a:pt x="529316" y="41197"/>
                  <a:pt x="529316" y="92015"/>
                </a:cubicBezTo>
                <a:lnTo>
                  <a:pt x="529316" y="309011"/>
                </a:lnTo>
                <a:cubicBezTo>
                  <a:pt x="529316" y="359829"/>
                  <a:pt x="488119" y="401026"/>
                  <a:pt x="437301" y="401026"/>
                </a:cubicBezTo>
                <a:lnTo>
                  <a:pt x="92015" y="401026"/>
                </a:lnTo>
                <a:cubicBezTo>
                  <a:pt x="41197" y="401026"/>
                  <a:pt x="0" y="359829"/>
                  <a:pt x="0" y="309011"/>
                </a:cubicBezTo>
                <a:lnTo>
                  <a:pt x="0" y="92015"/>
                </a:lnTo>
                <a:cubicBezTo>
                  <a:pt x="0" y="41197"/>
                  <a:pt x="41197" y="0"/>
                  <a:pt x="9201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sp>
        <p:nvSpPr>
          <p:cNvPr id="56" name="KSO_Shape"/>
          <p:cNvSpPr/>
          <p:nvPr>
            <p:custDataLst>
              <p:tags r:id="rId15"/>
            </p:custDataLst>
          </p:nvPr>
        </p:nvSpPr>
        <p:spPr>
          <a:xfrm>
            <a:off x="6927524" y="3748819"/>
            <a:ext cx="419100" cy="314325"/>
          </a:xfrm>
          <a:custGeom>
            <a:avLst/>
            <a:gdLst>
              <a:gd name="connsiteX0" fmla="*/ 577329 w 833225"/>
              <a:gd name="connsiteY0" fmla="*/ 241699 h 624687"/>
              <a:gd name="connsiteX1" fmla="*/ 541325 w 833225"/>
              <a:gd name="connsiteY1" fmla="*/ 277703 h 624687"/>
              <a:gd name="connsiteX2" fmla="*/ 577329 w 833225"/>
              <a:gd name="connsiteY2" fmla="*/ 313707 h 624687"/>
              <a:gd name="connsiteX3" fmla="*/ 613333 w 833225"/>
              <a:gd name="connsiteY3" fmla="*/ 277703 h 624687"/>
              <a:gd name="connsiteX4" fmla="*/ 577329 w 833225"/>
              <a:gd name="connsiteY4" fmla="*/ 241699 h 624687"/>
              <a:gd name="connsiteX5" fmla="*/ 424929 w 833225"/>
              <a:gd name="connsiteY5" fmla="*/ 241699 h 624687"/>
              <a:gd name="connsiteX6" fmla="*/ 388925 w 833225"/>
              <a:gd name="connsiteY6" fmla="*/ 277703 h 624687"/>
              <a:gd name="connsiteX7" fmla="*/ 424929 w 833225"/>
              <a:gd name="connsiteY7" fmla="*/ 313707 h 624687"/>
              <a:gd name="connsiteX8" fmla="*/ 460933 w 833225"/>
              <a:gd name="connsiteY8" fmla="*/ 277703 h 624687"/>
              <a:gd name="connsiteX9" fmla="*/ 424929 w 833225"/>
              <a:gd name="connsiteY9" fmla="*/ 241699 h 624687"/>
              <a:gd name="connsiteX10" fmla="*/ 272529 w 833225"/>
              <a:gd name="connsiteY10" fmla="*/ 241699 h 624687"/>
              <a:gd name="connsiteX11" fmla="*/ 236525 w 833225"/>
              <a:gd name="connsiteY11" fmla="*/ 277703 h 624687"/>
              <a:gd name="connsiteX12" fmla="*/ 272529 w 833225"/>
              <a:gd name="connsiteY12" fmla="*/ 313707 h 624687"/>
              <a:gd name="connsiteX13" fmla="*/ 308533 w 833225"/>
              <a:gd name="connsiteY13" fmla="*/ 277703 h 624687"/>
              <a:gd name="connsiteX14" fmla="*/ 272529 w 833225"/>
              <a:gd name="connsiteY14" fmla="*/ 241699 h 624687"/>
              <a:gd name="connsiteX15" fmla="*/ 429066 w 833225"/>
              <a:gd name="connsiteY15" fmla="*/ 124 h 624687"/>
              <a:gd name="connsiteX16" fmla="*/ 543580 w 833225"/>
              <a:gd name="connsiteY16" fmla="*/ 13237 h 624687"/>
              <a:gd name="connsiteX17" fmla="*/ 789350 w 833225"/>
              <a:gd name="connsiteY17" fmla="*/ 401436 h 624687"/>
              <a:gd name="connsiteX18" fmla="*/ 362652 w 833225"/>
              <a:gd name="connsiteY18" fmla="*/ 552944 h 624687"/>
              <a:gd name="connsiteX19" fmla="*/ 243007 w 833225"/>
              <a:gd name="connsiteY19" fmla="*/ 624687 h 624687"/>
              <a:gd name="connsiteX20" fmla="*/ 211865 w 833225"/>
              <a:gd name="connsiteY20" fmla="*/ 519440 h 624687"/>
              <a:gd name="connsiteX21" fmla="*/ 117966 w 833225"/>
              <a:gd name="connsiteY21" fmla="*/ 84077 h 624687"/>
              <a:gd name="connsiteX22" fmla="*/ 429066 w 833225"/>
              <a:gd name="connsiteY22" fmla="*/ 124 h 624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833225" h="624687">
                <a:moveTo>
                  <a:pt x="577329" y="241699"/>
                </a:moveTo>
                <a:cubicBezTo>
                  <a:pt x="557445" y="241699"/>
                  <a:pt x="541325" y="257819"/>
                  <a:pt x="541325" y="277703"/>
                </a:cubicBezTo>
                <a:cubicBezTo>
                  <a:pt x="541325" y="297587"/>
                  <a:pt x="557445" y="313707"/>
                  <a:pt x="577329" y="313707"/>
                </a:cubicBezTo>
                <a:cubicBezTo>
                  <a:pt x="597213" y="313707"/>
                  <a:pt x="613333" y="297587"/>
                  <a:pt x="613333" y="277703"/>
                </a:cubicBezTo>
                <a:cubicBezTo>
                  <a:pt x="613333" y="257819"/>
                  <a:pt x="597213" y="241699"/>
                  <a:pt x="577329" y="241699"/>
                </a:cubicBezTo>
                <a:close/>
                <a:moveTo>
                  <a:pt x="424929" y="241699"/>
                </a:moveTo>
                <a:cubicBezTo>
                  <a:pt x="405045" y="241699"/>
                  <a:pt x="388925" y="257819"/>
                  <a:pt x="388925" y="277703"/>
                </a:cubicBezTo>
                <a:cubicBezTo>
                  <a:pt x="388925" y="297587"/>
                  <a:pt x="405045" y="313707"/>
                  <a:pt x="424929" y="313707"/>
                </a:cubicBezTo>
                <a:cubicBezTo>
                  <a:pt x="444813" y="313707"/>
                  <a:pt x="460933" y="297587"/>
                  <a:pt x="460933" y="277703"/>
                </a:cubicBezTo>
                <a:cubicBezTo>
                  <a:pt x="460933" y="257819"/>
                  <a:pt x="444813" y="241699"/>
                  <a:pt x="424929" y="241699"/>
                </a:cubicBezTo>
                <a:close/>
                <a:moveTo>
                  <a:pt x="272529" y="241699"/>
                </a:moveTo>
                <a:cubicBezTo>
                  <a:pt x="252645" y="241699"/>
                  <a:pt x="236525" y="257819"/>
                  <a:pt x="236525" y="277703"/>
                </a:cubicBezTo>
                <a:cubicBezTo>
                  <a:pt x="236525" y="297587"/>
                  <a:pt x="252645" y="313707"/>
                  <a:pt x="272529" y="313707"/>
                </a:cubicBezTo>
                <a:cubicBezTo>
                  <a:pt x="292413" y="313707"/>
                  <a:pt x="308533" y="297587"/>
                  <a:pt x="308533" y="277703"/>
                </a:cubicBezTo>
                <a:cubicBezTo>
                  <a:pt x="308533" y="257819"/>
                  <a:pt x="292413" y="241699"/>
                  <a:pt x="272529" y="241699"/>
                </a:cubicBezTo>
                <a:close/>
                <a:moveTo>
                  <a:pt x="429066" y="124"/>
                </a:moveTo>
                <a:cubicBezTo>
                  <a:pt x="467414" y="891"/>
                  <a:pt x="505944" y="5202"/>
                  <a:pt x="543580" y="13237"/>
                </a:cubicBezTo>
                <a:cubicBezTo>
                  <a:pt x="786614" y="65121"/>
                  <a:pt x="903137" y="249172"/>
                  <a:pt x="789350" y="401436"/>
                </a:cubicBezTo>
                <a:cubicBezTo>
                  <a:pt x="710142" y="507428"/>
                  <a:pt x="538801" y="568267"/>
                  <a:pt x="362652" y="552944"/>
                </a:cubicBezTo>
                <a:lnTo>
                  <a:pt x="243007" y="624687"/>
                </a:lnTo>
                <a:lnTo>
                  <a:pt x="211865" y="519440"/>
                </a:lnTo>
                <a:cubicBezTo>
                  <a:pt x="-26035" y="429957"/>
                  <a:pt x="-72481" y="214611"/>
                  <a:pt x="117966" y="84077"/>
                </a:cubicBezTo>
                <a:cubicBezTo>
                  <a:pt x="200623" y="27423"/>
                  <a:pt x="314022" y="-2176"/>
                  <a:pt x="429066" y="1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solidFill>
                <a:schemeClr val="tx1"/>
              </a:solidFill>
              <a:latin typeface="Arial" panose="020B0604020202020204" pitchFamily="34" charset="0"/>
              <a:ea typeface="Microsoft YaHei" panose="020B0503020204020204" charset="-122"/>
              <a:cs typeface="Arial" panose="020B0604020202020204" pitchFamily="34" charset="0"/>
            </a:endParaRPr>
          </a:p>
        </p:txBody>
      </p:sp>
      <p:cxnSp>
        <p:nvCxnSpPr>
          <p:cNvPr id="65" name="直接连接符 64"/>
          <p:cNvCxnSpPr/>
          <p:nvPr>
            <p:custDataLst>
              <p:tags r:id="rId16"/>
            </p:custDataLst>
          </p:nvPr>
        </p:nvCxnSpPr>
        <p:spPr>
          <a:xfrm flipH="1">
            <a:off x="7148945" y="2137439"/>
            <a:ext cx="810903" cy="186048"/>
          </a:xfrm>
          <a:prstGeom prst="line">
            <a:avLst/>
          </a:prstGeom>
          <a:ln w="12700">
            <a:solidFill>
              <a:schemeClr val="bg1">
                <a:lumMod val="6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p:custDataLst>
              <p:tags r:id="rId17"/>
            </p:custDataLst>
          </p:nvPr>
        </p:nvCxnSpPr>
        <p:spPr>
          <a:xfrm flipH="1" flipV="1">
            <a:off x="4570131" y="4871141"/>
            <a:ext cx="626521" cy="143072"/>
          </a:xfrm>
          <a:prstGeom prst="line">
            <a:avLst/>
          </a:prstGeom>
          <a:ln w="12700">
            <a:solidFill>
              <a:schemeClr val="bg1">
                <a:lumMod val="6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cxnSp>
        <p:nvCxnSpPr>
          <p:cNvPr id="67" name="直接连接符 66"/>
          <p:cNvCxnSpPr/>
          <p:nvPr>
            <p:custDataLst>
              <p:tags r:id="rId18"/>
            </p:custDataLst>
          </p:nvPr>
        </p:nvCxnSpPr>
        <p:spPr>
          <a:xfrm flipH="1" flipV="1">
            <a:off x="4195959" y="2323487"/>
            <a:ext cx="380595" cy="484497"/>
          </a:xfrm>
          <a:prstGeom prst="line">
            <a:avLst/>
          </a:prstGeom>
          <a:ln w="12700">
            <a:solidFill>
              <a:schemeClr val="bg1">
                <a:lumMod val="6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cxnSp>
        <p:nvCxnSpPr>
          <p:cNvPr id="68" name="直接连接符 67"/>
          <p:cNvCxnSpPr/>
          <p:nvPr>
            <p:custDataLst>
              <p:tags r:id="rId19"/>
            </p:custDataLst>
          </p:nvPr>
        </p:nvCxnSpPr>
        <p:spPr>
          <a:xfrm flipH="1" flipV="1">
            <a:off x="7653272" y="4517059"/>
            <a:ext cx="613152" cy="497154"/>
          </a:xfrm>
          <a:prstGeom prst="line">
            <a:avLst/>
          </a:prstGeom>
          <a:ln w="12700">
            <a:solidFill>
              <a:schemeClr val="bg1">
                <a:lumMod val="65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3" name="文本框 2"/>
          <p:cNvSpPr txBox="1"/>
          <p:nvPr>
            <p:custDataLst>
              <p:tags r:id="rId20"/>
            </p:custDataLst>
          </p:nvPr>
        </p:nvSpPr>
        <p:spPr>
          <a:xfrm>
            <a:off x="1263769" y="1641033"/>
            <a:ext cx="2879786" cy="638248"/>
          </a:xfrm>
          <a:prstGeom prst="rect">
            <a:avLst/>
          </a:prstGeom>
          <a:noFill/>
        </p:spPr>
        <p:txBody>
          <a:bodyPr wrap="square" anchor="b" anchorCtr="0">
            <a:normAutofit/>
          </a:bodyPr>
          <a:lstStyle>
            <a:defPPr>
              <a:defRPr lang="zh-CN"/>
            </a:defPPr>
            <a:lvl1pPr algn="r"/>
          </a:lstStyle>
          <a:p>
            <a:r>
              <a:rPr lang="ru-RU" altLang="en-US" sz="2400">
                <a:latin typeface="Arial" panose="020B0604020202020204" pitchFamily="34" charset="0"/>
                <a:ea typeface="Microsoft YaHei" panose="020B0503020204020204" charset="-122"/>
                <a:cs typeface="Arial" panose="020B0604020202020204" pitchFamily="34" charset="0"/>
              </a:rPr>
              <a:t>ВАЛЬС.</a:t>
            </a:r>
            <a:endParaRPr lang="ru-RU" altLang="en-US" sz="2400">
              <a:latin typeface="Arial" panose="020B0604020202020204" pitchFamily="34" charset="0"/>
              <a:ea typeface="Microsoft YaHei" panose="020B0503020204020204" charset="-122"/>
              <a:cs typeface="Arial" panose="020B0604020202020204" pitchFamily="34" charset="0"/>
            </a:endParaRPr>
          </a:p>
        </p:txBody>
      </p:sp>
      <p:sp>
        <p:nvSpPr>
          <p:cNvPr id="4" name="文本框 3"/>
          <p:cNvSpPr txBox="1"/>
          <p:nvPr>
            <p:custDataLst>
              <p:tags r:id="rId21"/>
            </p:custDataLst>
          </p:nvPr>
        </p:nvSpPr>
        <p:spPr>
          <a:xfrm>
            <a:off x="1263769" y="2279281"/>
            <a:ext cx="2879786" cy="1200329"/>
          </a:xfrm>
          <a:prstGeom prst="rect">
            <a:avLst/>
          </a:prstGeom>
        </p:spPr>
        <p:txBody>
          <a:bodyPr wrap="square">
            <a:normAutofit/>
          </a:bodyPr>
          <a:lstStyle>
            <a:defPPr>
              <a:defRPr lang="zh-CN"/>
            </a:defPPr>
            <a:lvl1pPr algn="r"/>
          </a:lstStyle>
          <a:p>
            <a:pPr>
              <a:lnSpc>
                <a:spcPct val="120000"/>
              </a:lnSpc>
            </a:pPr>
            <a:r>
              <a:rPr lang="ru-RU" altLang="en-US" sz="2400" dirty="0">
                <a:latin typeface="Arial" panose="020B0604020202020204" pitchFamily="34" charset="0"/>
                <a:ea typeface="Microsoft YaHei" panose="020B0503020204020204" charset="-122"/>
                <a:cs typeface="Arial" panose="020B0604020202020204" pitchFamily="34" charset="0"/>
              </a:rPr>
              <a:t>Евгений Гринько</a:t>
            </a:r>
            <a:endParaRPr lang="ru-RU" altLang="en-US" sz="2400" dirty="0">
              <a:latin typeface="Arial" panose="020B0604020202020204" pitchFamily="34" charset="0"/>
              <a:ea typeface="Microsoft YaHei" panose="020B0503020204020204" charset="-122"/>
              <a:cs typeface="Arial" panose="020B0604020202020204" pitchFamily="34" charset="0"/>
            </a:endParaRPr>
          </a:p>
        </p:txBody>
      </p:sp>
      <p:sp>
        <p:nvSpPr>
          <p:cNvPr id="5" name="文本框 4"/>
          <p:cNvSpPr txBox="1"/>
          <p:nvPr>
            <p:custDataLst>
              <p:tags r:id="rId22"/>
            </p:custDataLst>
          </p:nvPr>
        </p:nvSpPr>
        <p:spPr>
          <a:xfrm>
            <a:off x="1484342" y="4281363"/>
            <a:ext cx="2879786" cy="638248"/>
          </a:xfrm>
          <a:prstGeom prst="rect">
            <a:avLst/>
          </a:prstGeom>
          <a:noFill/>
        </p:spPr>
        <p:txBody>
          <a:bodyPr wrap="square" anchor="b" anchorCtr="0">
            <a:normAutofit fontScale="25000"/>
          </a:bodyPr>
          <a:lstStyle>
            <a:defPPr>
              <a:defRPr lang="zh-CN"/>
            </a:defPPr>
            <a:lvl1pPr algn="r"/>
          </a:lstStyle>
          <a:p>
            <a:r>
              <a:rPr lang="ru-RU" altLang="en-US" sz="9600">
                <a:latin typeface="Arial" panose="020B0604020202020204" pitchFamily="34" charset="0"/>
                <a:ea typeface="Microsoft YaHei" panose="020B0503020204020204" charset="-122"/>
                <a:cs typeface="Arial" panose="020B0604020202020204" pitchFamily="34" charset="0"/>
              </a:rPr>
              <a:t>ВАЛЬС.</a:t>
            </a:r>
            <a:r>
              <a:rPr lang="ru-RU" altLang="en-US" sz="7000">
                <a:latin typeface="Arial" panose="020B0604020202020204" pitchFamily="34" charset="0"/>
                <a:ea typeface="Microsoft YaHei" panose="020B0503020204020204" charset="-122"/>
                <a:cs typeface="Arial" panose="020B0604020202020204" pitchFamily="34" charset="0"/>
              </a:rPr>
              <a:t> «Детский альбом»</a:t>
            </a:r>
            <a:r>
              <a:rPr lang="ru-RU" altLang="en-US" sz="2400">
                <a:latin typeface="Arial" panose="020B0604020202020204" pitchFamily="34" charset="0"/>
                <a:ea typeface="Microsoft YaHei" panose="020B0503020204020204" charset="-122"/>
                <a:cs typeface="Arial" panose="020B0604020202020204" pitchFamily="34" charset="0"/>
              </a:rPr>
              <a:t>.</a:t>
            </a:r>
            <a:endParaRPr lang="ru-RU" altLang="en-US" sz="2400">
              <a:latin typeface="Arial" panose="020B0604020202020204" pitchFamily="34" charset="0"/>
              <a:ea typeface="Microsoft YaHei" panose="020B0503020204020204" charset="-122"/>
              <a:cs typeface="Arial" panose="020B0604020202020204" pitchFamily="34" charset="0"/>
            </a:endParaRPr>
          </a:p>
        </p:txBody>
      </p:sp>
      <p:sp>
        <p:nvSpPr>
          <p:cNvPr id="6" name="文本框 5"/>
          <p:cNvSpPr txBox="1"/>
          <p:nvPr>
            <p:custDataLst>
              <p:tags r:id="rId23"/>
            </p:custDataLst>
          </p:nvPr>
        </p:nvSpPr>
        <p:spPr>
          <a:xfrm>
            <a:off x="1484342" y="4871351"/>
            <a:ext cx="2879786" cy="1200329"/>
          </a:xfrm>
          <a:prstGeom prst="rect">
            <a:avLst/>
          </a:prstGeom>
        </p:spPr>
        <p:txBody>
          <a:bodyPr wrap="square">
            <a:normAutofit/>
          </a:bodyPr>
          <a:lstStyle>
            <a:defPPr>
              <a:defRPr lang="zh-CN"/>
            </a:defPPr>
            <a:lvl1pPr algn="r"/>
          </a:lstStyle>
          <a:p>
            <a:pPr>
              <a:lnSpc>
                <a:spcPct val="120000"/>
              </a:lnSpc>
            </a:pPr>
            <a:r>
              <a:rPr lang="ru-RU" altLang="en-US" sz="2000" dirty="0">
                <a:latin typeface="Arial" panose="020B0604020202020204" pitchFamily="34" charset="0"/>
                <a:ea typeface="Microsoft YaHei" panose="020B0503020204020204" charset="-122"/>
                <a:cs typeface="Arial" panose="020B0604020202020204" pitchFamily="34" charset="0"/>
              </a:rPr>
              <a:t>Пётр Ильич</a:t>
            </a:r>
            <a:endParaRPr lang="ru-RU" altLang="en-US" sz="2000" dirty="0">
              <a:latin typeface="Arial" panose="020B0604020202020204" pitchFamily="34" charset="0"/>
              <a:ea typeface="Microsoft YaHei" panose="020B0503020204020204" charset="-122"/>
              <a:cs typeface="Arial" panose="020B0604020202020204" pitchFamily="34" charset="0"/>
            </a:endParaRPr>
          </a:p>
          <a:p>
            <a:pPr>
              <a:lnSpc>
                <a:spcPct val="120000"/>
              </a:lnSpc>
            </a:pPr>
            <a:r>
              <a:rPr lang="ru-RU" altLang="en-US" sz="2000" dirty="0">
                <a:latin typeface="Arial" panose="020B0604020202020204" pitchFamily="34" charset="0"/>
                <a:ea typeface="Microsoft YaHei" panose="020B0503020204020204" charset="-122"/>
                <a:cs typeface="Arial" panose="020B0604020202020204" pitchFamily="34" charset="0"/>
              </a:rPr>
              <a:t>Чайковский</a:t>
            </a:r>
            <a:endParaRPr lang="ru-RU" altLang="en-US" sz="2000" dirty="0">
              <a:latin typeface="Arial" panose="020B0604020202020204" pitchFamily="34" charset="0"/>
              <a:ea typeface="Microsoft YaHei" panose="020B0503020204020204" charset="-122"/>
              <a:cs typeface="Arial" panose="020B0604020202020204" pitchFamily="34" charset="0"/>
            </a:endParaRPr>
          </a:p>
        </p:txBody>
      </p:sp>
      <p:sp>
        <p:nvSpPr>
          <p:cNvPr id="7" name="文本框 6"/>
          <p:cNvSpPr txBox="1"/>
          <p:nvPr>
            <p:custDataLst>
              <p:tags r:id="rId24"/>
            </p:custDataLst>
          </p:nvPr>
        </p:nvSpPr>
        <p:spPr>
          <a:xfrm>
            <a:off x="8472427" y="4096249"/>
            <a:ext cx="2879786" cy="638248"/>
          </a:xfrm>
          <a:prstGeom prst="rect">
            <a:avLst/>
          </a:prstGeom>
          <a:noFill/>
        </p:spPr>
        <p:txBody>
          <a:bodyPr wrap="square" anchor="b" anchorCtr="0">
            <a:normAutofit/>
          </a:bodyPr>
          <a:lstStyle>
            <a:defPPr>
              <a:defRPr lang="zh-CN"/>
            </a:defPPr>
          </a:lstStyle>
          <a:p>
            <a:r>
              <a:rPr lang="ru-RU" altLang="en-US" sz="2400">
                <a:latin typeface="Arial" panose="020B0604020202020204" pitchFamily="34" charset="0"/>
                <a:ea typeface="Microsoft YaHei" panose="020B0503020204020204" charset="-122"/>
                <a:cs typeface="Arial" panose="020B0604020202020204" pitchFamily="34" charset="0"/>
              </a:rPr>
              <a:t>ТАНЕЦ «СТИРКА»</a:t>
            </a:r>
            <a:endParaRPr lang="ru-RU" altLang="en-US" sz="2400">
              <a:latin typeface="Arial" panose="020B0604020202020204" pitchFamily="34" charset="0"/>
              <a:ea typeface="Microsoft YaHei" panose="020B0503020204020204" charset="-122"/>
              <a:cs typeface="Arial" panose="020B0604020202020204" pitchFamily="34" charset="0"/>
            </a:endParaRPr>
          </a:p>
        </p:txBody>
      </p:sp>
      <p:sp>
        <p:nvSpPr>
          <p:cNvPr id="8" name="文本框 7"/>
          <p:cNvSpPr txBox="1"/>
          <p:nvPr>
            <p:custDataLst>
              <p:tags r:id="rId25"/>
            </p:custDataLst>
          </p:nvPr>
        </p:nvSpPr>
        <p:spPr>
          <a:xfrm>
            <a:off x="8472427" y="4734497"/>
            <a:ext cx="2879786" cy="1200329"/>
          </a:xfrm>
          <a:prstGeom prst="rect">
            <a:avLst/>
          </a:prstGeom>
        </p:spPr>
        <p:txBody>
          <a:bodyPr wrap="square">
            <a:normAutofit lnSpcReduction="10000"/>
          </a:bodyPr>
          <a:lstStyle>
            <a:defPPr>
              <a:defRPr lang="zh-CN"/>
            </a:defPPr>
          </a:lstStyle>
          <a:p>
            <a:pPr>
              <a:lnSpc>
                <a:spcPct val="120000"/>
              </a:lnSpc>
            </a:pPr>
            <a:r>
              <a:rPr lang="en-US" altLang="zh-CN" sz="2000" dirty="0">
                <a:latin typeface="Arial" panose="020B0604020202020204" pitchFamily="34" charset="0"/>
                <a:ea typeface="Microsoft YaHei" panose="020B0503020204020204" charset="-122"/>
                <a:cs typeface="Arial" panose="020B0604020202020204" pitchFamily="34" charset="0"/>
              </a:rPr>
              <a:t>Lollipop</a:t>
            </a:r>
            <a:endParaRPr lang="en-US" altLang="zh-CN" sz="2000" dirty="0">
              <a:latin typeface="Arial" panose="020B0604020202020204" pitchFamily="34" charset="0"/>
              <a:ea typeface="Microsoft YaHei" panose="020B0503020204020204" charset="-122"/>
              <a:cs typeface="Arial" panose="020B0604020202020204" pitchFamily="34" charset="0"/>
            </a:endParaRPr>
          </a:p>
          <a:p>
            <a:pPr>
              <a:lnSpc>
                <a:spcPct val="120000"/>
              </a:lnSpc>
            </a:pPr>
            <a:r>
              <a:rPr lang="ru-RU" altLang="zh-CN" sz="2000" dirty="0">
                <a:latin typeface="Arial" panose="020B0604020202020204" pitchFamily="34" charset="0"/>
                <a:ea typeface="Microsoft YaHei" panose="020B0503020204020204" charset="-122"/>
                <a:cs typeface="Arial" panose="020B0604020202020204" pitchFamily="34" charset="0"/>
              </a:rPr>
              <a:t>Дж.Дикссон и Беверли Росс</a:t>
            </a:r>
            <a:r>
              <a:rPr lang="ru-RU" altLang="zh-CN" sz="1600" dirty="0">
                <a:latin typeface="Arial" panose="020B0604020202020204" pitchFamily="34" charset="0"/>
                <a:ea typeface="Microsoft YaHei" panose="020B0503020204020204" charset="-122"/>
                <a:cs typeface="Arial" panose="020B0604020202020204" pitchFamily="34" charset="0"/>
              </a:rPr>
              <a:t>.</a:t>
            </a:r>
            <a:endParaRPr lang="ru-RU" altLang="zh-CN" sz="1600" dirty="0">
              <a:latin typeface="Arial" panose="020B0604020202020204" pitchFamily="34" charset="0"/>
              <a:ea typeface="Microsoft YaHei" panose="020B0503020204020204" charset="-122"/>
              <a:cs typeface="Arial" panose="020B0604020202020204" pitchFamily="34" charset="0"/>
            </a:endParaRPr>
          </a:p>
        </p:txBody>
      </p:sp>
      <p:sp>
        <p:nvSpPr>
          <p:cNvPr id="9" name="文本框 8"/>
          <p:cNvSpPr txBox="1"/>
          <p:nvPr>
            <p:custDataLst>
              <p:tags r:id="rId26"/>
            </p:custDataLst>
          </p:nvPr>
        </p:nvSpPr>
        <p:spPr>
          <a:xfrm>
            <a:off x="8178426" y="1391615"/>
            <a:ext cx="2879786" cy="638248"/>
          </a:xfrm>
          <a:prstGeom prst="rect">
            <a:avLst/>
          </a:prstGeom>
          <a:noFill/>
        </p:spPr>
        <p:txBody>
          <a:bodyPr wrap="square" anchor="b" anchorCtr="0">
            <a:noAutofit/>
          </a:bodyPr>
          <a:lstStyle>
            <a:defPPr>
              <a:defRPr lang="zh-CN"/>
            </a:defPPr>
          </a:lstStyle>
          <a:p>
            <a:r>
              <a:rPr lang="ru-RU" altLang="en-US" sz="2400">
                <a:latin typeface="Arial" panose="020B0604020202020204" pitchFamily="34" charset="0"/>
                <a:ea typeface="Microsoft YaHei" panose="020B0503020204020204" charset="-122"/>
                <a:cs typeface="Arial" panose="020B0604020202020204" pitchFamily="34" charset="0"/>
              </a:rPr>
              <a:t>Песня «Добрый жук».</a:t>
            </a:r>
            <a:endParaRPr lang="ru-RU" altLang="en-US" sz="2400">
              <a:latin typeface="Arial" panose="020B0604020202020204" pitchFamily="34" charset="0"/>
              <a:ea typeface="Microsoft YaHei" panose="020B0503020204020204" charset="-122"/>
              <a:cs typeface="Arial" panose="020B0604020202020204" pitchFamily="34" charset="0"/>
            </a:endParaRPr>
          </a:p>
        </p:txBody>
      </p:sp>
      <p:sp>
        <p:nvSpPr>
          <p:cNvPr id="10" name="文本框 9"/>
          <p:cNvSpPr txBox="1"/>
          <p:nvPr>
            <p:custDataLst>
              <p:tags r:id="rId27"/>
            </p:custDataLst>
          </p:nvPr>
        </p:nvSpPr>
        <p:spPr>
          <a:xfrm>
            <a:off x="8178426" y="2029863"/>
            <a:ext cx="2879786" cy="1200329"/>
          </a:xfrm>
          <a:prstGeom prst="rect">
            <a:avLst/>
          </a:prstGeom>
        </p:spPr>
        <p:txBody>
          <a:bodyPr wrap="square">
            <a:normAutofit/>
          </a:bodyPr>
          <a:lstStyle>
            <a:defPPr>
              <a:defRPr lang="zh-CN"/>
            </a:defPPr>
          </a:lstStyle>
          <a:p>
            <a:pPr>
              <a:lnSpc>
                <a:spcPct val="120000"/>
              </a:lnSpc>
            </a:pPr>
            <a:r>
              <a:rPr lang="ru-RU" altLang="en-US" dirty="0">
                <a:latin typeface="Arial" panose="020B0604020202020204" pitchFamily="34" charset="0"/>
                <a:ea typeface="Microsoft YaHei" panose="020B0503020204020204" charset="-122"/>
                <a:cs typeface="Arial" panose="020B0604020202020204" pitchFamily="34" charset="0"/>
              </a:rPr>
              <a:t>сл.Евгения Шварца   </a:t>
            </a:r>
            <a:endParaRPr lang="ru-RU" altLang="en-US" dirty="0">
              <a:latin typeface="Arial" panose="020B0604020202020204" pitchFamily="34" charset="0"/>
              <a:ea typeface="Microsoft YaHei" panose="020B0503020204020204" charset="-122"/>
              <a:cs typeface="Arial" panose="020B0604020202020204" pitchFamily="34" charset="0"/>
            </a:endParaRPr>
          </a:p>
          <a:p>
            <a:pPr>
              <a:lnSpc>
                <a:spcPct val="120000"/>
              </a:lnSpc>
            </a:pPr>
            <a:r>
              <a:rPr lang="ru-RU" altLang="en-US" dirty="0">
                <a:latin typeface="Arial" panose="020B0604020202020204" pitchFamily="34" charset="0"/>
                <a:ea typeface="Microsoft YaHei" panose="020B0503020204020204" charset="-122"/>
                <a:cs typeface="Arial" panose="020B0604020202020204" pitchFamily="34" charset="0"/>
              </a:rPr>
              <a:t>муз. Антонио Спадавеккиа</a:t>
            </a:r>
            <a:endParaRPr lang="ru-RU" altLang="en-US" dirty="0">
              <a:latin typeface="Arial" panose="020B0604020202020204" pitchFamily="34" charset="0"/>
              <a:ea typeface="Microsoft YaHei" panose="020B0503020204020204" charset="-122"/>
              <a:cs typeface="Arial" panose="020B0604020202020204" pitchFamily="34" charset="0"/>
            </a:endParaRPr>
          </a:p>
        </p:txBody>
      </p:sp>
      <p:sp>
        <p:nvSpPr>
          <p:cNvPr id="30" name="文本框 29"/>
          <p:cNvSpPr txBox="1"/>
          <p:nvPr>
            <p:custDataLst>
              <p:tags r:id="rId28"/>
            </p:custDataLst>
          </p:nvPr>
        </p:nvSpPr>
        <p:spPr>
          <a:xfrm>
            <a:off x="2097405" y="365125"/>
            <a:ext cx="8246110" cy="933450"/>
          </a:xfrm>
          <a:prstGeom prst="rect">
            <a:avLst/>
          </a:prstGeom>
        </p:spPr>
        <p:txBody>
          <a:bodyPr wrap="square" lIns="90000" tIns="46800" rIns="90000" bIns="46800" anchor="ctr" anchorCtr="0">
            <a:noAutofit/>
          </a:bodyPr>
          <a:lstStyle>
            <a:defPPr>
              <a:defRPr lang="zh-CN"/>
            </a:defPPr>
            <a:lvl1pPr>
              <a:lnSpc>
                <a:spcPct val="90000"/>
              </a:lnSpc>
              <a:spcBef>
                <a:spcPct val="0"/>
              </a:spcBef>
              <a:buNone/>
              <a:defRPr sz="4400">
                <a:solidFill>
                  <a:schemeClr val="accent6"/>
                </a:solidFill>
                <a:latin typeface="+mj-lt"/>
                <a:ea typeface="+mj-ea"/>
                <a:cs typeface="+mj-cs"/>
              </a:defRPr>
            </a:lvl1pPr>
          </a:lstStyle>
          <a:p>
            <a:pPr algn="ctr"/>
            <a:r>
              <a:rPr lang="ru-RU" altLang="en-US" sz="3100" dirty="0">
                <a:latin typeface="Arial" panose="020B0604020202020204" pitchFamily="34" charset="0"/>
                <a:ea typeface="Microsoft YaHei" panose="020B0503020204020204" charset="-122"/>
                <a:cs typeface="Arial" panose="020B0604020202020204" pitchFamily="34" charset="0"/>
              </a:rPr>
              <a:t>используемые музыкальные произведения</a:t>
            </a:r>
            <a:endParaRPr lang="ru-RU" altLang="en-US" sz="3100" dirty="0">
              <a:latin typeface="Arial" panose="020B0604020202020204" pitchFamily="34" charset="0"/>
              <a:ea typeface="Microsoft YaHei" panose="020B0503020204020204" charset="-122"/>
              <a:cs typeface="Arial" panose="020B0604020202020204" pitchFamily="34" charset="0"/>
            </a:endParaRPr>
          </a:p>
        </p:txBody>
      </p:sp>
    </p:spTree>
    <p:custDataLst>
      <p:tags r:id="rId29"/>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Line 6"/>
          <p:cNvSpPr>
            <a:spLocks noChangeShapeType="1"/>
          </p:cNvSpPr>
          <p:nvPr>
            <p:custDataLst>
              <p:tags r:id="rId1"/>
            </p:custDataLst>
          </p:nvPr>
        </p:nvSpPr>
        <p:spPr bwMode="auto">
          <a:xfrm>
            <a:off x="2264230" y="1636088"/>
            <a:ext cx="8157026" cy="0"/>
          </a:xfrm>
          <a:prstGeom prst="line">
            <a:avLst/>
          </a:prstGeom>
          <a:noFill/>
          <a:ln w="25400" cap="flat" cmpd="sng">
            <a:solidFill>
              <a:schemeClr val="accent3"/>
            </a:solidFill>
            <a:prstDash val="solid"/>
            <a:round/>
          </a:ln>
          <a:effectLst/>
        </p:spPr>
        <p:txBody>
          <a:bodyPr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ES" sz="2000" b="0" i="0" u="none" strike="noStrike" kern="1200" cap="none" spc="0" normalizeH="0" baseline="0" noProof="0">
              <a:ln>
                <a:noFill/>
              </a:ln>
              <a:solidFill>
                <a:srgbClr val="000000"/>
              </a:solidFill>
              <a:effectLst>
                <a:outerShdw blurRad="38100" dist="38100" dir="2700000" algn="tl">
                  <a:srgbClr val="DDDDDD"/>
                </a:outerShdw>
              </a:effectLst>
              <a:uLnTx/>
              <a:uFillTx/>
              <a:latin typeface="Arial" panose="020B0604020202020204" pitchFamily="34" charset="0"/>
              <a:ea typeface="Microsoft YaHei" panose="020B0503020204020204" charset="-122"/>
              <a:cs typeface="Arial" panose="020B0604020202020204" pitchFamily="34" charset="0"/>
              <a:sym typeface="Gill Sans" charset="0"/>
            </a:endParaRPr>
          </a:p>
        </p:txBody>
      </p:sp>
      <p:sp>
        <p:nvSpPr>
          <p:cNvPr id="15" name="Line 6"/>
          <p:cNvSpPr>
            <a:spLocks noChangeShapeType="1"/>
          </p:cNvSpPr>
          <p:nvPr>
            <p:custDataLst>
              <p:tags r:id="rId2"/>
            </p:custDataLst>
          </p:nvPr>
        </p:nvSpPr>
        <p:spPr bwMode="auto">
          <a:xfrm>
            <a:off x="1522590" y="4255917"/>
            <a:ext cx="8088135" cy="0"/>
          </a:xfrm>
          <a:prstGeom prst="line">
            <a:avLst/>
          </a:prstGeom>
          <a:noFill/>
          <a:ln w="25400" cap="flat" cmpd="sng">
            <a:solidFill>
              <a:schemeClr val="accent3"/>
            </a:solidFill>
            <a:prstDash val="solid"/>
            <a:round/>
          </a:ln>
          <a:effectLst/>
        </p:spPr>
        <p:txBody>
          <a:bodyPr lIns="0" tIns="0" rIns="0" bIns="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s-ES" sz="2000" b="0" i="0" u="none" strike="noStrike" kern="1200" cap="none" spc="0" normalizeH="0" baseline="0" noProof="0">
              <a:ln>
                <a:noFill/>
              </a:ln>
              <a:solidFill>
                <a:srgbClr val="000000"/>
              </a:solidFill>
              <a:effectLst>
                <a:outerShdw blurRad="38100" dist="38100" dir="2700000" algn="tl">
                  <a:srgbClr val="DDDDDD"/>
                </a:outerShdw>
              </a:effectLst>
              <a:uLnTx/>
              <a:uFillTx/>
              <a:latin typeface="Arial" panose="020B0604020202020204" pitchFamily="34" charset="0"/>
              <a:ea typeface="Microsoft YaHei" panose="020B0503020204020204" charset="-122"/>
              <a:cs typeface="Arial" panose="020B0604020202020204" pitchFamily="34" charset="0"/>
              <a:sym typeface="Gill Sans" charset="0"/>
            </a:endParaRPr>
          </a:p>
        </p:txBody>
      </p:sp>
      <p:sp>
        <p:nvSpPr>
          <p:cNvPr id="2" name="文本框 1"/>
          <p:cNvSpPr txBox="1"/>
          <p:nvPr>
            <p:custDataLst>
              <p:tags r:id="rId3"/>
            </p:custDataLst>
          </p:nvPr>
        </p:nvSpPr>
        <p:spPr>
          <a:xfrm>
            <a:off x="1522095" y="1875155"/>
            <a:ext cx="8898890" cy="2092960"/>
          </a:xfrm>
          <a:prstGeom prst="rect">
            <a:avLst/>
          </a:prstGeom>
        </p:spPr>
        <p:style>
          <a:lnRef idx="0">
            <a:srgbClr val="FFFFFF"/>
          </a:lnRef>
          <a:fillRef idx="1">
            <a:schemeClr val="accent3"/>
          </a:fillRef>
          <a:effectRef idx="2">
            <a:schemeClr val="accent3"/>
          </a:effectRef>
          <a:fontRef idx="minor">
            <a:schemeClr val="dk1"/>
          </a:fontRef>
        </p:style>
        <p:txBody>
          <a:bodyPr vert="horz" wrap="square" lIns="91440" tIns="45720" rIns="91440" bIns="45720" rtlCol="0" anchor="ctr">
            <a:normAutofit lnSpcReduction="20000"/>
          </a:bodyPr>
          <a:lstStyle>
            <a:defPPr>
              <a:defRPr lang="zh-CN"/>
            </a:defPPr>
            <a:lvl1pPr marR="0" lvl="0" indent="0" algn="just" fontAlgn="auto">
              <a:lnSpc>
                <a:spcPct val="120000"/>
              </a:lnSpc>
              <a:spcBef>
                <a:spcPts val="1000"/>
              </a:spcBef>
              <a:spcAft>
                <a:spcPts val="0"/>
              </a:spcAft>
              <a:buClrTx/>
              <a:buSzTx/>
              <a:buFont typeface="Arial" panose="020B0604020202020204" pitchFamily="34" charset="0"/>
              <a:buNone/>
              <a:defRPr kumimoji="0" sz="2400" b="0" i="0" u="none" strike="noStrike" cap="none" spc="0" normalizeH="0" baseline="0">
                <a:ln>
                  <a:noFill/>
                </a:ln>
                <a:effectLst/>
                <a:uLnTx/>
                <a:uFillTx/>
                <a:latin typeface="Arial" panose="020B0604020202020204"/>
                <a:ea typeface="黑体" panose="02010609060101010101" pitchFamily="49" charset="-122"/>
              </a:defRPr>
            </a:lvl1pPr>
            <a:lvl2pPr marL="685800" indent="-228600">
              <a:lnSpc>
                <a:spcPct val="90000"/>
              </a:lnSpc>
              <a:spcBef>
                <a:spcPts val="500"/>
              </a:spcBef>
              <a:buFont typeface="Arial" panose="020B0604020202020204" pitchFamily="34" charset="0"/>
              <a:buChar char="•"/>
              <a:defRPr sz="2000">
                <a:solidFill>
                  <a:schemeClr val="bg1">
                    <a:lumMod val="85000"/>
                  </a:schemeClr>
                </a:solidFill>
              </a:defRPr>
            </a:lvl2pPr>
            <a:lvl3pPr marL="1143000" indent="-228600">
              <a:lnSpc>
                <a:spcPct val="90000"/>
              </a:lnSpc>
              <a:spcBef>
                <a:spcPts val="500"/>
              </a:spcBef>
              <a:buFont typeface="Arial" panose="020B0604020202020204" pitchFamily="34" charset="0"/>
              <a:buChar char="•"/>
              <a:defRPr>
                <a:solidFill>
                  <a:schemeClr val="bg1">
                    <a:lumMod val="85000"/>
                  </a:schemeClr>
                </a:solidFill>
              </a:defRPr>
            </a:lvl3pPr>
            <a:lvl4pPr marL="1600200" indent="-228600">
              <a:lnSpc>
                <a:spcPct val="90000"/>
              </a:lnSpc>
              <a:spcBef>
                <a:spcPts val="500"/>
              </a:spcBef>
              <a:buFont typeface="Arial" panose="020B0604020202020204" pitchFamily="34" charset="0"/>
              <a:buChar char="•"/>
              <a:defRPr>
                <a:solidFill>
                  <a:schemeClr val="bg1">
                    <a:lumMod val="85000"/>
                  </a:schemeClr>
                </a:solidFill>
              </a:defRPr>
            </a:lvl4pPr>
            <a:lvl5pPr marL="2057400" indent="-228600">
              <a:lnSpc>
                <a:spcPct val="90000"/>
              </a:lnSpc>
              <a:spcBef>
                <a:spcPts val="500"/>
              </a:spcBef>
              <a:buFont typeface="Arial" panose="020B0604020202020204" pitchFamily="34" charset="0"/>
              <a:buChar char="•"/>
              <a:defRPr>
                <a:solidFill>
                  <a:schemeClr val="bg1">
                    <a:lumMod val="8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sz="2200" dirty="0">
                <a:latin typeface="Arial" panose="020B0604020202020204" pitchFamily="34" charset="0"/>
                <a:ea typeface="Microsoft YaHei" panose="020B0503020204020204" charset="-122"/>
                <a:cs typeface="Arial" panose="020B0604020202020204" pitchFamily="34" charset="0"/>
              </a:rPr>
              <a:t>«Любите и изучайте великое искусство музыки. Оно откроет вам целый мир великих чувств, страстей, мыслей. Оно сделает вас духовно богаче, чище, совершеннее» Д. Д. Шостакович</a:t>
            </a:r>
            <a:endParaRPr lang="en-US" altLang="zh-CN" sz="2200" dirty="0">
              <a:latin typeface="Arial" panose="020B0604020202020204" pitchFamily="34" charset="0"/>
              <a:ea typeface="Microsoft YaHei" panose="020B0503020204020204" charset="-122"/>
              <a:cs typeface="Arial" panose="020B0604020202020204" pitchFamily="34" charset="0"/>
            </a:endParaRPr>
          </a:p>
          <a:p>
            <a:endParaRPr lang="en-US" altLang="zh-CN" sz="2200" dirty="0">
              <a:latin typeface="Arial" panose="020B0604020202020204" pitchFamily="34" charset="0"/>
              <a:ea typeface="Microsoft YaHei" panose="020B0503020204020204" charset="-122"/>
              <a:cs typeface="Arial" panose="020B0604020202020204" pitchFamily="34" charset="0"/>
            </a:endParaRPr>
          </a:p>
        </p:txBody>
      </p:sp>
      <p:sp>
        <p:nvSpPr>
          <p:cNvPr id="3" name="文本框 2"/>
          <p:cNvSpPr txBox="1"/>
          <p:nvPr>
            <p:custDataLst>
              <p:tags r:id="rId4"/>
            </p:custDataLst>
          </p:nvPr>
        </p:nvSpPr>
        <p:spPr>
          <a:xfrm>
            <a:off x="7496810" y="4850130"/>
            <a:ext cx="2924810" cy="906780"/>
          </a:xfrm>
          <a:prstGeom prst="rect">
            <a:avLst/>
          </a:prstGeom>
          <a:ln w="12700">
            <a:miter lim="400000"/>
          </a:ln>
        </p:spPr>
        <p:txBody>
          <a:bodyPr lIns="90000" tIns="46800" rIns="90000" bIns="46800" anchor="ctr">
            <a:normAutofit fontScale="90000"/>
          </a:bodyPr>
          <a:lstStyle>
            <a:defPPr>
              <a:defRPr lang="zh-CN"/>
            </a:defPPr>
            <a:lvl1pPr marR="0" lvl="0" indent="0" algn="r" defTabSz="726440" eaLnBrk="0" fontAlgn="base" hangingPunct="0">
              <a:lnSpc>
                <a:spcPct val="100000"/>
              </a:lnSpc>
              <a:spcBef>
                <a:spcPct val="0"/>
              </a:spcBef>
              <a:spcAft>
                <a:spcPct val="0"/>
              </a:spcAft>
              <a:buClrTx/>
              <a:buSzTx/>
              <a:buFontTx/>
              <a:buNone/>
              <a:defRPr kumimoji="0" sz="2000" b="0" i="1" u="none" strike="noStrike" cap="none" spc="0" normalizeH="0" baseline="0">
                <a:ln>
                  <a:noFill/>
                </a:ln>
                <a:effectLst/>
                <a:uLnTx/>
                <a:uFillTx/>
                <a:latin typeface="Calibri" panose="020F0502020204030204" charset="0"/>
                <a:ea typeface="Microsoft YaHei" panose="020B0503020204020204" charset="-122"/>
              </a:defRPr>
            </a:lvl1pPr>
          </a:lstStyle>
          <a:p>
            <a:r>
              <a:rPr lang="en-US" altLang="zh-CN" sz="1800" dirty="0">
                <a:latin typeface="Arial" panose="020B0604020202020204" pitchFamily="34" charset="0"/>
                <a:cs typeface="Arial" panose="020B0604020202020204" pitchFamily="34" charset="0"/>
                <a:sym typeface="+mn-ea"/>
              </a:rPr>
              <a:t>Дмитрий Дмитриевич Шостакович</a:t>
            </a:r>
            <a:endParaRPr lang="en-US" altLang="zh-CN" sz="1800" dirty="0">
              <a:latin typeface="Arial" panose="020B0604020202020204" pitchFamily="34" charset="0"/>
              <a:ea typeface="Microsoft YaHei" panose="020B0503020204020204" charset="-122"/>
              <a:cs typeface="Arial" panose="020B0604020202020204" pitchFamily="34" charset="0"/>
            </a:endParaRPr>
          </a:p>
          <a:p>
            <a:r>
              <a:rPr lang="en-US" altLang="zh-CN" sz="1800" dirty="0">
                <a:latin typeface="Arial" panose="020B0604020202020204" pitchFamily="34" charset="0"/>
                <a:cs typeface="Arial" panose="020B0604020202020204" pitchFamily="34" charset="0"/>
                <a:sym typeface="+mn-ea"/>
              </a:rPr>
              <a:t>(1906 - 1975)</a:t>
            </a:r>
            <a:endParaRPr lang="en-US" altLang="zh-CN" sz="1800" i="0" dirty="0">
              <a:latin typeface="Arial" panose="020B0604020202020204" pitchFamily="34" charset="0"/>
              <a:cs typeface="Arial" panose="020B0604020202020204" pitchFamily="34" charset="0"/>
            </a:endParaRPr>
          </a:p>
        </p:txBody>
      </p:sp>
      <p:cxnSp>
        <p:nvCxnSpPr>
          <p:cNvPr id="7" name="直接连接符 6"/>
          <p:cNvCxnSpPr/>
          <p:nvPr>
            <p:custDataLst>
              <p:tags r:id="rId5"/>
            </p:custDataLst>
          </p:nvPr>
        </p:nvCxnSpPr>
        <p:spPr>
          <a:xfrm>
            <a:off x="7913987" y="5214710"/>
            <a:ext cx="384561"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8" name="Freeform 5"/>
          <p:cNvSpPr>
            <a:spLocks noEditPoints="1"/>
          </p:cNvSpPr>
          <p:nvPr>
            <p:custDataLst>
              <p:tags r:id="rId6"/>
            </p:custDataLst>
          </p:nvPr>
        </p:nvSpPr>
        <p:spPr bwMode="auto">
          <a:xfrm>
            <a:off x="1517486" y="1351415"/>
            <a:ext cx="400543" cy="362396"/>
          </a:xfrm>
          <a:custGeom>
            <a:avLst/>
            <a:gdLst>
              <a:gd name="T0" fmla="*/ 106 w 336"/>
              <a:gd name="T1" fmla="*/ 0 h 304"/>
              <a:gd name="T2" fmla="*/ 140 w 336"/>
              <a:gd name="T3" fmla="*/ 38 h 304"/>
              <a:gd name="T4" fmla="*/ 140 w 336"/>
              <a:gd name="T5" fmla="*/ 38 h 304"/>
              <a:gd name="T6" fmla="*/ 124 w 336"/>
              <a:gd name="T7" fmla="*/ 50 h 304"/>
              <a:gd name="T8" fmla="*/ 110 w 336"/>
              <a:gd name="T9" fmla="*/ 64 h 304"/>
              <a:gd name="T10" fmla="*/ 100 w 336"/>
              <a:gd name="T11" fmla="*/ 78 h 304"/>
              <a:gd name="T12" fmla="*/ 88 w 336"/>
              <a:gd name="T13" fmla="*/ 92 h 304"/>
              <a:gd name="T14" fmla="*/ 82 w 336"/>
              <a:gd name="T15" fmla="*/ 108 h 304"/>
              <a:gd name="T16" fmla="*/ 76 w 336"/>
              <a:gd name="T17" fmla="*/ 124 h 304"/>
              <a:gd name="T18" fmla="*/ 72 w 336"/>
              <a:gd name="T19" fmla="*/ 140 h 304"/>
              <a:gd name="T20" fmla="*/ 70 w 336"/>
              <a:gd name="T21" fmla="*/ 156 h 304"/>
              <a:gd name="T22" fmla="*/ 70 w 336"/>
              <a:gd name="T23" fmla="*/ 156 h 304"/>
              <a:gd name="T24" fmla="*/ 144 w 336"/>
              <a:gd name="T25" fmla="*/ 156 h 304"/>
              <a:gd name="T26" fmla="*/ 144 w 336"/>
              <a:gd name="T27" fmla="*/ 304 h 304"/>
              <a:gd name="T28" fmla="*/ 0 w 336"/>
              <a:gd name="T29" fmla="*/ 304 h 304"/>
              <a:gd name="T30" fmla="*/ 0 w 336"/>
              <a:gd name="T31" fmla="*/ 192 h 304"/>
              <a:gd name="T32" fmla="*/ 0 w 336"/>
              <a:gd name="T33" fmla="*/ 192 h 304"/>
              <a:gd name="T34" fmla="*/ 0 w 336"/>
              <a:gd name="T35" fmla="*/ 160 h 304"/>
              <a:gd name="T36" fmla="*/ 4 w 336"/>
              <a:gd name="T37" fmla="*/ 130 h 304"/>
              <a:gd name="T38" fmla="*/ 12 w 336"/>
              <a:gd name="T39" fmla="*/ 104 h 304"/>
              <a:gd name="T40" fmla="*/ 26 w 336"/>
              <a:gd name="T41" fmla="*/ 78 h 304"/>
              <a:gd name="T42" fmla="*/ 40 w 336"/>
              <a:gd name="T43" fmla="*/ 54 h 304"/>
              <a:gd name="T44" fmla="*/ 56 w 336"/>
              <a:gd name="T45" fmla="*/ 34 h 304"/>
              <a:gd name="T46" fmla="*/ 80 w 336"/>
              <a:gd name="T47" fmla="*/ 16 h 304"/>
              <a:gd name="T48" fmla="*/ 106 w 336"/>
              <a:gd name="T49" fmla="*/ 0 h 304"/>
              <a:gd name="T50" fmla="*/ 106 w 336"/>
              <a:gd name="T51" fmla="*/ 0 h 304"/>
              <a:gd name="T52" fmla="*/ 106 w 336"/>
              <a:gd name="T53" fmla="*/ 0 h 304"/>
              <a:gd name="T54" fmla="*/ 106 w 336"/>
              <a:gd name="T55" fmla="*/ 0 h 304"/>
              <a:gd name="T56" fmla="*/ 298 w 336"/>
              <a:gd name="T57" fmla="*/ 0 h 304"/>
              <a:gd name="T58" fmla="*/ 298 w 336"/>
              <a:gd name="T59" fmla="*/ 0 h 304"/>
              <a:gd name="T60" fmla="*/ 298 w 336"/>
              <a:gd name="T61" fmla="*/ 0 h 304"/>
              <a:gd name="T62" fmla="*/ 272 w 336"/>
              <a:gd name="T63" fmla="*/ 16 h 304"/>
              <a:gd name="T64" fmla="*/ 250 w 336"/>
              <a:gd name="T65" fmla="*/ 36 h 304"/>
              <a:gd name="T66" fmla="*/ 232 w 336"/>
              <a:gd name="T67" fmla="*/ 56 h 304"/>
              <a:gd name="T68" fmla="*/ 218 w 336"/>
              <a:gd name="T69" fmla="*/ 80 h 304"/>
              <a:gd name="T70" fmla="*/ 204 w 336"/>
              <a:gd name="T71" fmla="*/ 106 h 304"/>
              <a:gd name="T72" fmla="*/ 196 w 336"/>
              <a:gd name="T73" fmla="*/ 130 h 304"/>
              <a:gd name="T74" fmla="*/ 192 w 336"/>
              <a:gd name="T75" fmla="*/ 160 h 304"/>
              <a:gd name="T76" fmla="*/ 192 w 336"/>
              <a:gd name="T77" fmla="*/ 192 h 304"/>
              <a:gd name="T78" fmla="*/ 192 w 336"/>
              <a:gd name="T79" fmla="*/ 192 h 304"/>
              <a:gd name="T80" fmla="*/ 192 w 336"/>
              <a:gd name="T81" fmla="*/ 304 h 304"/>
              <a:gd name="T82" fmla="*/ 336 w 336"/>
              <a:gd name="T83" fmla="*/ 304 h 304"/>
              <a:gd name="T84" fmla="*/ 336 w 336"/>
              <a:gd name="T85" fmla="*/ 156 h 304"/>
              <a:gd name="T86" fmla="*/ 260 w 336"/>
              <a:gd name="T87" fmla="*/ 156 h 304"/>
              <a:gd name="T88" fmla="*/ 260 w 336"/>
              <a:gd name="T89" fmla="*/ 156 h 304"/>
              <a:gd name="T90" fmla="*/ 264 w 336"/>
              <a:gd name="T91" fmla="*/ 140 h 304"/>
              <a:gd name="T92" fmla="*/ 268 w 336"/>
              <a:gd name="T93" fmla="*/ 124 h 304"/>
              <a:gd name="T94" fmla="*/ 274 w 336"/>
              <a:gd name="T95" fmla="*/ 108 h 304"/>
              <a:gd name="T96" fmla="*/ 280 w 336"/>
              <a:gd name="T97" fmla="*/ 92 h 304"/>
              <a:gd name="T98" fmla="*/ 292 w 336"/>
              <a:gd name="T99" fmla="*/ 78 h 304"/>
              <a:gd name="T100" fmla="*/ 304 w 336"/>
              <a:gd name="T101" fmla="*/ 64 h 304"/>
              <a:gd name="T102" fmla="*/ 316 w 336"/>
              <a:gd name="T103" fmla="*/ 50 h 304"/>
              <a:gd name="T104" fmla="*/ 332 w 336"/>
              <a:gd name="T105" fmla="*/ 38 h 304"/>
              <a:gd name="T106" fmla="*/ 332 w 336"/>
              <a:gd name="T107" fmla="*/ 38 h 304"/>
              <a:gd name="T108" fmla="*/ 298 w 336"/>
              <a:gd name="T109" fmla="*/ 0 h 304"/>
              <a:gd name="T110" fmla="*/ 298 w 336"/>
              <a:gd name="T111"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6" h="304">
                <a:moveTo>
                  <a:pt x="106" y="0"/>
                </a:moveTo>
                <a:lnTo>
                  <a:pt x="140" y="38"/>
                </a:lnTo>
                <a:lnTo>
                  <a:pt x="140" y="38"/>
                </a:lnTo>
                <a:lnTo>
                  <a:pt x="124" y="50"/>
                </a:lnTo>
                <a:lnTo>
                  <a:pt x="110" y="64"/>
                </a:lnTo>
                <a:lnTo>
                  <a:pt x="100" y="78"/>
                </a:lnTo>
                <a:lnTo>
                  <a:pt x="88" y="92"/>
                </a:lnTo>
                <a:lnTo>
                  <a:pt x="82" y="108"/>
                </a:lnTo>
                <a:lnTo>
                  <a:pt x="76" y="124"/>
                </a:lnTo>
                <a:lnTo>
                  <a:pt x="72" y="140"/>
                </a:lnTo>
                <a:lnTo>
                  <a:pt x="70" y="156"/>
                </a:lnTo>
                <a:lnTo>
                  <a:pt x="70" y="156"/>
                </a:lnTo>
                <a:lnTo>
                  <a:pt x="144" y="156"/>
                </a:lnTo>
                <a:lnTo>
                  <a:pt x="144" y="304"/>
                </a:lnTo>
                <a:lnTo>
                  <a:pt x="0" y="304"/>
                </a:lnTo>
                <a:lnTo>
                  <a:pt x="0" y="192"/>
                </a:lnTo>
                <a:lnTo>
                  <a:pt x="0" y="192"/>
                </a:lnTo>
                <a:lnTo>
                  <a:pt x="0" y="160"/>
                </a:lnTo>
                <a:lnTo>
                  <a:pt x="4" y="130"/>
                </a:lnTo>
                <a:lnTo>
                  <a:pt x="12" y="104"/>
                </a:lnTo>
                <a:lnTo>
                  <a:pt x="26" y="78"/>
                </a:lnTo>
                <a:lnTo>
                  <a:pt x="40" y="54"/>
                </a:lnTo>
                <a:lnTo>
                  <a:pt x="56" y="34"/>
                </a:lnTo>
                <a:lnTo>
                  <a:pt x="80" y="16"/>
                </a:lnTo>
                <a:lnTo>
                  <a:pt x="106" y="0"/>
                </a:lnTo>
                <a:lnTo>
                  <a:pt x="106" y="0"/>
                </a:lnTo>
                <a:lnTo>
                  <a:pt x="106" y="0"/>
                </a:lnTo>
                <a:lnTo>
                  <a:pt x="106" y="0"/>
                </a:lnTo>
                <a:close/>
                <a:moveTo>
                  <a:pt x="298" y="0"/>
                </a:moveTo>
                <a:lnTo>
                  <a:pt x="298" y="0"/>
                </a:lnTo>
                <a:lnTo>
                  <a:pt x="298" y="0"/>
                </a:lnTo>
                <a:lnTo>
                  <a:pt x="272" y="16"/>
                </a:lnTo>
                <a:lnTo>
                  <a:pt x="250" y="36"/>
                </a:lnTo>
                <a:lnTo>
                  <a:pt x="232" y="56"/>
                </a:lnTo>
                <a:lnTo>
                  <a:pt x="218" y="80"/>
                </a:lnTo>
                <a:lnTo>
                  <a:pt x="204" y="106"/>
                </a:lnTo>
                <a:lnTo>
                  <a:pt x="196" y="130"/>
                </a:lnTo>
                <a:lnTo>
                  <a:pt x="192" y="160"/>
                </a:lnTo>
                <a:lnTo>
                  <a:pt x="192" y="192"/>
                </a:lnTo>
                <a:lnTo>
                  <a:pt x="192" y="192"/>
                </a:lnTo>
                <a:lnTo>
                  <a:pt x="192" y="304"/>
                </a:lnTo>
                <a:lnTo>
                  <a:pt x="336" y="304"/>
                </a:lnTo>
                <a:lnTo>
                  <a:pt x="336" y="156"/>
                </a:lnTo>
                <a:lnTo>
                  <a:pt x="260" y="156"/>
                </a:lnTo>
                <a:lnTo>
                  <a:pt x="260" y="156"/>
                </a:lnTo>
                <a:lnTo>
                  <a:pt x="264" y="140"/>
                </a:lnTo>
                <a:lnTo>
                  <a:pt x="268" y="124"/>
                </a:lnTo>
                <a:lnTo>
                  <a:pt x="274" y="108"/>
                </a:lnTo>
                <a:lnTo>
                  <a:pt x="280" y="92"/>
                </a:lnTo>
                <a:lnTo>
                  <a:pt x="292" y="78"/>
                </a:lnTo>
                <a:lnTo>
                  <a:pt x="304" y="64"/>
                </a:lnTo>
                <a:lnTo>
                  <a:pt x="316" y="50"/>
                </a:lnTo>
                <a:lnTo>
                  <a:pt x="332" y="38"/>
                </a:lnTo>
                <a:lnTo>
                  <a:pt x="332" y="38"/>
                </a:lnTo>
                <a:lnTo>
                  <a:pt x="298" y="0"/>
                </a:lnTo>
                <a:lnTo>
                  <a:pt x="298" y="0"/>
                </a:lnTo>
                <a:close/>
              </a:path>
            </a:pathLst>
          </a:custGeom>
          <a:solidFill>
            <a:schemeClr val="accent3"/>
          </a:solidFill>
          <a:ln>
            <a:noFill/>
          </a:ln>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
        <p:nvSpPr>
          <p:cNvPr id="19" name="Freeform 6"/>
          <p:cNvSpPr>
            <a:spLocks noEditPoints="1"/>
          </p:cNvSpPr>
          <p:nvPr>
            <p:custDataLst>
              <p:tags r:id="rId7"/>
            </p:custDataLst>
          </p:nvPr>
        </p:nvSpPr>
        <p:spPr bwMode="auto">
          <a:xfrm>
            <a:off x="10011175" y="4145679"/>
            <a:ext cx="410080" cy="362396"/>
          </a:xfrm>
          <a:custGeom>
            <a:avLst/>
            <a:gdLst>
              <a:gd name="T0" fmla="*/ 0 w 344"/>
              <a:gd name="T1" fmla="*/ 0 h 304"/>
              <a:gd name="T2" fmla="*/ 152 w 344"/>
              <a:gd name="T3" fmla="*/ 0 h 304"/>
              <a:gd name="T4" fmla="*/ 152 w 344"/>
              <a:gd name="T5" fmla="*/ 116 h 304"/>
              <a:gd name="T6" fmla="*/ 152 w 344"/>
              <a:gd name="T7" fmla="*/ 116 h 304"/>
              <a:gd name="T8" fmla="*/ 152 w 344"/>
              <a:gd name="T9" fmla="*/ 146 h 304"/>
              <a:gd name="T10" fmla="*/ 144 w 344"/>
              <a:gd name="T11" fmla="*/ 176 h 304"/>
              <a:gd name="T12" fmla="*/ 136 w 344"/>
              <a:gd name="T13" fmla="*/ 202 h 304"/>
              <a:gd name="T14" fmla="*/ 126 w 344"/>
              <a:gd name="T15" fmla="*/ 228 h 304"/>
              <a:gd name="T16" fmla="*/ 110 w 344"/>
              <a:gd name="T17" fmla="*/ 250 h 304"/>
              <a:gd name="T18" fmla="*/ 90 w 344"/>
              <a:gd name="T19" fmla="*/ 270 h 304"/>
              <a:gd name="T20" fmla="*/ 68 w 344"/>
              <a:gd name="T21" fmla="*/ 288 h 304"/>
              <a:gd name="T22" fmla="*/ 40 w 344"/>
              <a:gd name="T23" fmla="*/ 304 h 304"/>
              <a:gd name="T24" fmla="*/ 4 w 344"/>
              <a:gd name="T25" fmla="*/ 268 h 304"/>
              <a:gd name="T26" fmla="*/ 4 w 344"/>
              <a:gd name="T27" fmla="*/ 268 h 304"/>
              <a:gd name="T28" fmla="*/ 22 w 344"/>
              <a:gd name="T29" fmla="*/ 256 h 304"/>
              <a:gd name="T30" fmla="*/ 36 w 344"/>
              <a:gd name="T31" fmla="*/ 242 h 304"/>
              <a:gd name="T32" fmla="*/ 48 w 344"/>
              <a:gd name="T33" fmla="*/ 228 h 304"/>
              <a:gd name="T34" fmla="*/ 60 w 344"/>
              <a:gd name="T35" fmla="*/ 214 h 304"/>
              <a:gd name="T36" fmla="*/ 68 w 344"/>
              <a:gd name="T37" fmla="*/ 198 h 304"/>
              <a:gd name="T38" fmla="*/ 74 w 344"/>
              <a:gd name="T39" fmla="*/ 182 h 304"/>
              <a:gd name="T40" fmla="*/ 76 w 344"/>
              <a:gd name="T41" fmla="*/ 164 h 304"/>
              <a:gd name="T42" fmla="*/ 78 w 344"/>
              <a:gd name="T43" fmla="*/ 148 h 304"/>
              <a:gd name="T44" fmla="*/ 78 w 344"/>
              <a:gd name="T45" fmla="*/ 148 h 304"/>
              <a:gd name="T46" fmla="*/ 0 w 344"/>
              <a:gd name="T47" fmla="*/ 148 h 304"/>
              <a:gd name="T48" fmla="*/ 0 w 344"/>
              <a:gd name="T49" fmla="*/ 0 h 304"/>
              <a:gd name="T50" fmla="*/ 0 w 344"/>
              <a:gd name="T51" fmla="*/ 0 h 304"/>
              <a:gd name="T52" fmla="*/ 0 w 344"/>
              <a:gd name="T53" fmla="*/ 0 h 304"/>
              <a:gd name="T54" fmla="*/ 0 w 344"/>
              <a:gd name="T55" fmla="*/ 0 h 304"/>
              <a:gd name="T56" fmla="*/ 0 w 344"/>
              <a:gd name="T57" fmla="*/ 0 h 304"/>
              <a:gd name="T58" fmla="*/ 202 w 344"/>
              <a:gd name="T59" fmla="*/ 0 h 304"/>
              <a:gd name="T60" fmla="*/ 202 w 344"/>
              <a:gd name="T61" fmla="*/ 0 h 304"/>
              <a:gd name="T62" fmla="*/ 202 w 344"/>
              <a:gd name="T63" fmla="*/ 148 h 304"/>
              <a:gd name="T64" fmla="*/ 202 w 344"/>
              <a:gd name="T65" fmla="*/ 148 h 304"/>
              <a:gd name="T66" fmla="*/ 274 w 344"/>
              <a:gd name="T67" fmla="*/ 148 h 304"/>
              <a:gd name="T68" fmla="*/ 274 w 344"/>
              <a:gd name="T69" fmla="*/ 148 h 304"/>
              <a:gd name="T70" fmla="*/ 272 w 344"/>
              <a:gd name="T71" fmla="*/ 164 h 304"/>
              <a:gd name="T72" fmla="*/ 266 w 344"/>
              <a:gd name="T73" fmla="*/ 184 h 304"/>
              <a:gd name="T74" fmla="*/ 260 w 344"/>
              <a:gd name="T75" fmla="*/ 200 h 304"/>
              <a:gd name="T76" fmla="*/ 254 w 344"/>
              <a:gd name="T77" fmla="*/ 216 h 304"/>
              <a:gd name="T78" fmla="*/ 244 w 344"/>
              <a:gd name="T79" fmla="*/ 230 h 304"/>
              <a:gd name="T80" fmla="*/ 230 w 344"/>
              <a:gd name="T81" fmla="*/ 244 h 304"/>
              <a:gd name="T82" fmla="*/ 218 w 344"/>
              <a:gd name="T83" fmla="*/ 258 h 304"/>
              <a:gd name="T84" fmla="*/ 202 w 344"/>
              <a:gd name="T85" fmla="*/ 268 h 304"/>
              <a:gd name="T86" fmla="*/ 240 w 344"/>
              <a:gd name="T87" fmla="*/ 304 h 304"/>
              <a:gd name="T88" fmla="*/ 240 w 344"/>
              <a:gd name="T89" fmla="*/ 304 h 304"/>
              <a:gd name="T90" fmla="*/ 264 w 344"/>
              <a:gd name="T91" fmla="*/ 288 h 304"/>
              <a:gd name="T92" fmla="*/ 288 w 344"/>
              <a:gd name="T93" fmla="*/ 270 h 304"/>
              <a:gd name="T94" fmla="*/ 304 w 344"/>
              <a:gd name="T95" fmla="*/ 250 h 304"/>
              <a:gd name="T96" fmla="*/ 318 w 344"/>
              <a:gd name="T97" fmla="*/ 228 h 304"/>
              <a:gd name="T98" fmla="*/ 332 w 344"/>
              <a:gd name="T99" fmla="*/ 202 h 304"/>
              <a:gd name="T100" fmla="*/ 340 w 344"/>
              <a:gd name="T101" fmla="*/ 176 h 304"/>
              <a:gd name="T102" fmla="*/ 344 w 344"/>
              <a:gd name="T103" fmla="*/ 146 h 304"/>
              <a:gd name="T104" fmla="*/ 344 w 344"/>
              <a:gd name="T105" fmla="*/ 116 h 304"/>
              <a:gd name="T106" fmla="*/ 344 w 344"/>
              <a:gd name="T107" fmla="*/ 0 h 304"/>
              <a:gd name="T108" fmla="*/ 202 w 344"/>
              <a:gd name="T109" fmla="*/ 0 h 304"/>
              <a:gd name="T110" fmla="*/ 202 w 344"/>
              <a:gd name="T111" fmla="*/ 0 h 304"/>
              <a:gd name="T112" fmla="*/ 202 w 344"/>
              <a:gd name="T113" fmla="*/ 0 h 304"/>
              <a:gd name="T114" fmla="*/ 202 w 344"/>
              <a:gd name="T115"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4" h="304">
                <a:moveTo>
                  <a:pt x="0" y="0"/>
                </a:moveTo>
                <a:lnTo>
                  <a:pt x="152" y="0"/>
                </a:lnTo>
                <a:lnTo>
                  <a:pt x="152" y="116"/>
                </a:lnTo>
                <a:lnTo>
                  <a:pt x="152" y="116"/>
                </a:lnTo>
                <a:lnTo>
                  <a:pt x="152" y="146"/>
                </a:lnTo>
                <a:lnTo>
                  <a:pt x="144" y="176"/>
                </a:lnTo>
                <a:lnTo>
                  <a:pt x="136" y="202"/>
                </a:lnTo>
                <a:lnTo>
                  <a:pt x="126" y="228"/>
                </a:lnTo>
                <a:lnTo>
                  <a:pt x="110" y="250"/>
                </a:lnTo>
                <a:lnTo>
                  <a:pt x="90" y="270"/>
                </a:lnTo>
                <a:lnTo>
                  <a:pt x="68" y="288"/>
                </a:lnTo>
                <a:lnTo>
                  <a:pt x="40" y="304"/>
                </a:lnTo>
                <a:lnTo>
                  <a:pt x="4" y="268"/>
                </a:lnTo>
                <a:lnTo>
                  <a:pt x="4" y="268"/>
                </a:lnTo>
                <a:lnTo>
                  <a:pt x="22" y="256"/>
                </a:lnTo>
                <a:lnTo>
                  <a:pt x="36" y="242"/>
                </a:lnTo>
                <a:lnTo>
                  <a:pt x="48" y="228"/>
                </a:lnTo>
                <a:lnTo>
                  <a:pt x="60" y="214"/>
                </a:lnTo>
                <a:lnTo>
                  <a:pt x="68" y="198"/>
                </a:lnTo>
                <a:lnTo>
                  <a:pt x="74" y="182"/>
                </a:lnTo>
                <a:lnTo>
                  <a:pt x="76" y="164"/>
                </a:lnTo>
                <a:lnTo>
                  <a:pt x="78" y="148"/>
                </a:lnTo>
                <a:lnTo>
                  <a:pt x="78" y="148"/>
                </a:lnTo>
                <a:lnTo>
                  <a:pt x="0" y="148"/>
                </a:lnTo>
                <a:lnTo>
                  <a:pt x="0" y="0"/>
                </a:lnTo>
                <a:lnTo>
                  <a:pt x="0" y="0"/>
                </a:lnTo>
                <a:lnTo>
                  <a:pt x="0" y="0"/>
                </a:lnTo>
                <a:lnTo>
                  <a:pt x="0" y="0"/>
                </a:lnTo>
                <a:lnTo>
                  <a:pt x="0" y="0"/>
                </a:lnTo>
                <a:close/>
                <a:moveTo>
                  <a:pt x="202" y="0"/>
                </a:moveTo>
                <a:lnTo>
                  <a:pt x="202" y="0"/>
                </a:lnTo>
                <a:lnTo>
                  <a:pt x="202" y="148"/>
                </a:lnTo>
                <a:lnTo>
                  <a:pt x="202" y="148"/>
                </a:lnTo>
                <a:lnTo>
                  <a:pt x="274" y="148"/>
                </a:lnTo>
                <a:lnTo>
                  <a:pt x="274" y="148"/>
                </a:lnTo>
                <a:lnTo>
                  <a:pt x="272" y="164"/>
                </a:lnTo>
                <a:lnTo>
                  <a:pt x="266" y="184"/>
                </a:lnTo>
                <a:lnTo>
                  <a:pt x="260" y="200"/>
                </a:lnTo>
                <a:lnTo>
                  <a:pt x="254" y="216"/>
                </a:lnTo>
                <a:lnTo>
                  <a:pt x="244" y="230"/>
                </a:lnTo>
                <a:lnTo>
                  <a:pt x="230" y="244"/>
                </a:lnTo>
                <a:lnTo>
                  <a:pt x="218" y="258"/>
                </a:lnTo>
                <a:lnTo>
                  <a:pt x="202" y="268"/>
                </a:lnTo>
                <a:lnTo>
                  <a:pt x="240" y="304"/>
                </a:lnTo>
                <a:lnTo>
                  <a:pt x="240" y="304"/>
                </a:lnTo>
                <a:lnTo>
                  <a:pt x="264" y="288"/>
                </a:lnTo>
                <a:lnTo>
                  <a:pt x="288" y="270"/>
                </a:lnTo>
                <a:lnTo>
                  <a:pt x="304" y="250"/>
                </a:lnTo>
                <a:lnTo>
                  <a:pt x="318" y="228"/>
                </a:lnTo>
                <a:lnTo>
                  <a:pt x="332" y="202"/>
                </a:lnTo>
                <a:lnTo>
                  <a:pt x="340" y="176"/>
                </a:lnTo>
                <a:lnTo>
                  <a:pt x="344" y="146"/>
                </a:lnTo>
                <a:lnTo>
                  <a:pt x="344" y="116"/>
                </a:lnTo>
                <a:lnTo>
                  <a:pt x="344" y="0"/>
                </a:lnTo>
                <a:lnTo>
                  <a:pt x="202" y="0"/>
                </a:lnTo>
                <a:lnTo>
                  <a:pt x="202" y="0"/>
                </a:lnTo>
                <a:lnTo>
                  <a:pt x="202" y="0"/>
                </a:lnTo>
                <a:lnTo>
                  <a:pt x="202" y="0"/>
                </a:lnTo>
                <a:close/>
              </a:path>
            </a:pathLst>
          </a:custGeom>
          <a:solidFill>
            <a:schemeClr val="accent3"/>
          </a:solidFill>
          <a:ln>
            <a:noFill/>
          </a:ln>
        </p:spPr>
        <p:txBody>
          <a:bodyPr vert="horz" wrap="square" lIns="91440" tIns="45720" rIns="91440" bIns="45720" numCol="1" anchor="t" anchorCtr="0" compatLnSpc="1"/>
          <a:lstStyle/>
          <a:p>
            <a:endParaRPr lang="zh-CN" altLang="en-US">
              <a:latin typeface="Arial" panose="020B0604020202020204" pitchFamily="34" charset="0"/>
              <a:ea typeface="Microsoft YaHei" panose="020B0503020204020204" charset="-122"/>
              <a:cs typeface="Arial" panose="020B0604020202020204" pitchFamily="34" charset="0"/>
            </a:endParaRPr>
          </a:p>
        </p:txBody>
      </p:sp>
    </p:spTree>
    <p:custDataLst>
      <p:tags r:id="rId8"/>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p:cNvSpPr/>
          <p:nvPr>
            <p:custDataLst>
              <p:tags r:id="rId1"/>
            </p:custDataLst>
          </p:nvPr>
        </p:nvSpPr>
        <p:spPr>
          <a:xfrm>
            <a:off x="600636" y="2236656"/>
            <a:ext cx="2700697" cy="21501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latin typeface="Arial" panose="020B0604020202020204" pitchFamily="34" charset="0"/>
              <a:ea typeface="Microsoft YaHei" panose="020B0503020204020204" charset="-122"/>
              <a:cs typeface="Arial" panose="020B0604020202020204" pitchFamily="34" charset="0"/>
            </a:endParaRPr>
          </a:p>
        </p:txBody>
      </p:sp>
      <p:sp>
        <p:nvSpPr>
          <p:cNvPr id="21" name="矩形 20"/>
          <p:cNvSpPr/>
          <p:nvPr>
            <p:custDataLst>
              <p:tags r:id="rId2"/>
            </p:custDataLst>
          </p:nvPr>
        </p:nvSpPr>
        <p:spPr>
          <a:xfrm>
            <a:off x="6012998" y="2227131"/>
            <a:ext cx="2700697" cy="21501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5">
              <a:latin typeface="Arial" panose="020B0604020202020204" pitchFamily="34" charset="0"/>
              <a:ea typeface="Microsoft YaHei" panose="020B0503020204020204" charset="-122"/>
              <a:cs typeface="Arial" panose="020B0604020202020204" pitchFamily="34" charset="0"/>
            </a:endParaRPr>
          </a:p>
        </p:txBody>
      </p:sp>
      <p:sp>
        <p:nvSpPr>
          <p:cNvPr id="26" name="文本框 25"/>
          <p:cNvSpPr txBox="1"/>
          <p:nvPr>
            <p:custDataLst>
              <p:tags r:id="rId3"/>
            </p:custDataLst>
          </p:nvPr>
        </p:nvSpPr>
        <p:spPr>
          <a:xfrm>
            <a:off x="596265" y="4485005"/>
            <a:ext cx="10859770" cy="1550670"/>
          </a:xfrm>
          <a:prstGeom prst="rect">
            <a:avLst/>
          </a:prstGeom>
          <a:noFill/>
        </p:spPr>
        <p:txBody>
          <a:bodyPr wrap="square" lIns="90000" tIns="46800" rIns="90000" bIns="46800" rtlCol="0" anchor="t">
            <a:normAutofit lnSpcReduction="10000"/>
          </a:bodyPr>
          <a:lstStyle/>
          <a:p>
            <a:pPr>
              <a:lnSpc>
                <a:spcPct val="120000"/>
              </a:lnSpc>
            </a:pPr>
            <a:r>
              <a:rPr lang="en-US" altLang="zh-CN" sz="1600">
                <a:latin typeface="Arial" panose="020B0604020202020204" pitchFamily="34" charset="0"/>
                <a:ea typeface="Microsoft YaHei" panose="020B0503020204020204" charset="-122"/>
                <a:cs typeface="Arial" panose="020B0604020202020204" pitchFamily="34" charset="0"/>
              </a:rPr>
              <a:t>Автор выделяет следующие этапы работы с произведением:</a:t>
            </a:r>
            <a:endParaRPr lang="en-US" altLang="zh-CN" sz="1600">
              <a:latin typeface="Arial" panose="020B0604020202020204" pitchFamily="34" charset="0"/>
              <a:ea typeface="Microsoft YaHei" panose="020B0503020204020204" charset="-122"/>
              <a:cs typeface="Arial" panose="020B0604020202020204" pitchFamily="34" charset="0"/>
            </a:endParaRPr>
          </a:p>
          <a:p>
            <a:pPr>
              <a:lnSpc>
                <a:spcPct val="120000"/>
              </a:lnSpc>
            </a:pPr>
            <a:r>
              <a:rPr lang="en-US" altLang="zh-CN" sz="1400">
                <a:latin typeface="Arial" panose="020B0604020202020204" pitchFamily="34" charset="0"/>
                <a:ea typeface="Microsoft YaHei" panose="020B0503020204020204" charset="-122"/>
                <a:cs typeface="Arial" panose="020B0604020202020204" pitchFamily="34" charset="0"/>
              </a:rPr>
              <a:t>1.Художественная музыка в сочетании с простыми ритмическими движениями.</a:t>
            </a:r>
            <a:endParaRPr lang="en-US" altLang="zh-CN" sz="1400">
              <a:latin typeface="Arial" panose="020B0604020202020204" pitchFamily="34" charset="0"/>
              <a:ea typeface="Microsoft YaHei" panose="020B0503020204020204" charset="-122"/>
              <a:cs typeface="Arial" panose="020B0604020202020204" pitchFamily="34" charset="0"/>
            </a:endParaRPr>
          </a:p>
          <a:p>
            <a:pPr>
              <a:lnSpc>
                <a:spcPct val="120000"/>
              </a:lnSpc>
            </a:pPr>
            <a:r>
              <a:rPr lang="en-US" altLang="zh-CN" sz="1400">
                <a:latin typeface="Arial" panose="020B0604020202020204" pitchFamily="34" charset="0"/>
                <a:ea typeface="Microsoft YaHei" panose="020B0503020204020204" charset="-122"/>
                <a:cs typeface="Arial" panose="020B0604020202020204" pitchFamily="34" charset="0"/>
              </a:rPr>
              <a:t>2</a:t>
            </a:r>
            <a:r>
              <a:rPr lang="ru-RU" altLang="en-US" sz="1400">
                <a:latin typeface="Arial" panose="020B0604020202020204" pitchFamily="34" charset="0"/>
                <a:ea typeface="Microsoft YaHei" panose="020B0503020204020204" charset="-122"/>
                <a:cs typeface="Arial" panose="020B0604020202020204" pitchFamily="34" charset="0"/>
              </a:rPr>
              <a:t> </a:t>
            </a:r>
            <a:r>
              <a:rPr lang="en-US" altLang="zh-CN" sz="1400">
                <a:latin typeface="Arial" panose="020B0604020202020204" pitchFamily="34" charset="0"/>
                <a:ea typeface="Microsoft YaHei" panose="020B0503020204020204" charset="-122"/>
                <a:cs typeface="Arial" panose="020B0604020202020204" pitchFamily="34" charset="0"/>
                <a:sym typeface="+mn-ea"/>
              </a:rPr>
              <a:t>.Играйте на инструментах.</a:t>
            </a:r>
            <a:endParaRPr lang="en-US" altLang="zh-CN" sz="1400">
              <a:latin typeface="Arial" panose="020B0604020202020204" pitchFamily="34" charset="0"/>
              <a:ea typeface="Microsoft YaHei" panose="020B0503020204020204" charset="-122"/>
              <a:cs typeface="Arial" panose="020B0604020202020204" pitchFamily="34" charset="0"/>
            </a:endParaRPr>
          </a:p>
          <a:p>
            <a:pPr>
              <a:lnSpc>
                <a:spcPct val="120000"/>
              </a:lnSpc>
            </a:pPr>
            <a:r>
              <a:rPr lang="ru-RU" altLang="en-US" sz="1400">
                <a:latin typeface="Arial" panose="020B0604020202020204" pitchFamily="34" charset="0"/>
                <a:ea typeface="Microsoft YaHei" panose="020B0503020204020204" charset="-122"/>
                <a:cs typeface="Arial" panose="020B0604020202020204" pitchFamily="34" charset="0"/>
                <a:sym typeface="+mn-ea"/>
              </a:rPr>
              <a:t>3.</a:t>
            </a:r>
            <a:r>
              <a:rPr lang="en-US" altLang="zh-CN" sz="1400">
                <a:latin typeface="Arial" panose="020B0604020202020204" pitchFamily="34" charset="0"/>
                <a:ea typeface="Microsoft YaHei" panose="020B0503020204020204" charset="-122"/>
                <a:cs typeface="Arial" panose="020B0604020202020204" pitchFamily="34" charset="0"/>
                <a:sym typeface="+mn-ea"/>
              </a:rPr>
              <a:t>Реализация в танце.</a:t>
            </a:r>
            <a:endParaRPr lang="en-US" altLang="zh-CN" sz="1400">
              <a:latin typeface="Arial" panose="020B0604020202020204" pitchFamily="34" charset="0"/>
              <a:ea typeface="Microsoft YaHei" panose="020B0503020204020204" charset="-122"/>
              <a:cs typeface="Arial" panose="020B0604020202020204" pitchFamily="34" charset="0"/>
              <a:sym typeface="+mn-ea"/>
            </a:endParaRPr>
          </a:p>
          <a:p>
            <a:pPr>
              <a:lnSpc>
                <a:spcPct val="120000"/>
              </a:lnSpc>
            </a:pPr>
            <a:r>
              <a:rPr lang="en-US" altLang="zh-CN" sz="1400">
                <a:latin typeface="Arial" panose="020B0604020202020204" pitchFamily="34" charset="0"/>
                <a:ea typeface="Microsoft YaHei" panose="020B0503020204020204" charset="-122"/>
                <a:cs typeface="Arial" panose="020B0604020202020204" pitchFamily="34" charset="0"/>
                <a:sym typeface="+mn-ea"/>
              </a:rPr>
              <a:t>4.Сочетание танца и инструментовки.</a:t>
            </a:r>
            <a:r>
              <a:rPr lang="ru-RU" altLang="en-US" sz="1400">
                <a:latin typeface="Arial" panose="020B0604020202020204" pitchFamily="34" charset="0"/>
                <a:ea typeface="Microsoft YaHei" panose="020B0503020204020204" charset="-122"/>
                <a:cs typeface="Arial" panose="020B0604020202020204" pitchFamily="34" charset="0"/>
                <a:sym typeface="+mn-ea"/>
              </a:rPr>
              <a:t> </a:t>
            </a:r>
            <a:endParaRPr lang="ru-RU" altLang="en-US" sz="1400">
              <a:latin typeface="Arial" panose="020B0604020202020204" pitchFamily="34" charset="0"/>
              <a:ea typeface="Microsoft YaHei" panose="020B0503020204020204" charset="-122"/>
              <a:cs typeface="Arial" panose="020B0604020202020204" pitchFamily="34" charset="0"/>
            </a:endParaRPr>
          </a:p>
          <a:p>
            <a:pPr>
              <a:lnSpc>
                <a:spcPct val="120000"/>
              </a:lnSpc>
            </a:pPr>
            <a:endParaRPr lang="en-US" altLang="zh-CN" sz="1600">
              <a:latin typeface="Arial" panose="020B0604020202020204" pitchFamily="34" charset="0"/>
              <a:ea typeface="Microsoft YaHei" panose="020B0503020204020204" charset="-122"/>
              <a:cs typeface="Arial" panose="020B0604020202020204" pitchFamily="34" charset="0"/>
            </a:endParaRPr>
          </a:p>
          <a:p>
            <a:pPr>
              <a:lnSpc>
                <a:spcPct val="120000"/>
              </a:lnSpc>
            </a:pPr>
            <a:endParaRPr lang="ru-RU" altLang="en-US" sz="1600">
              <a:latin typeface="Arial" panose="020B0604020202020204" pitchFamily="34" charset="0"/>
              <a:ea typeface="Microsoft YaHei" panose="020B0503020204020204" charset="-122"/>
              <a:cs typeface="Arial" panose="020B0604020202020204" pitchFamily="34" charset="0"/>
            </a:endParaRPr>
          </a:p>
        </p:txBody>
      </p:sp>
      <p:sp>
        <p:nvSpPr>
          <p:cNvPr id="27" name="矩形 26"/>
          <p:cNvSpPr/>
          <p:nvPr>
            <p:custDataLst>
              <p:tags r:id="rId4"/>
            </p:custDataLst>
          </p:nvPr>
        </p:nvSpPr>
        <p:spPr>
          <a:xfrm>
            <a:off x="605155" y="4427220"/>
            <a:ext cx="10999470" cy="1600200"/>
          </a:xfrm>
          <a:prstGeom prst="rect">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sz="1355">
              <a:latin typeface="Arial" panose="020B0604020202020204" pitchFamily="34" charset="0"/>
              <a:ea typeface="Microsoft YaHei" panose="020B0503020204020204" charset="-122"/>
              <a:cs typeface="Arial" panose="020B0604020202020204" pitchFamily="34" charset="0"/>
            </a:endParaRPr>
          </a:p>
        </p:txBody>
      </p:sp>
      <p:pic>
        <p:nvPicPr>
          <p:cNvPr id="15" name="图片 14"/>
          <p:cNvPicPr>
            <a:picLocks noChangeAspect="1"/>
          </p:cNvPicPr>
          <p:nvPr>
            <p:custDataLst>
              <p:tags r:id="rId5"/>
            </p:custDataLst>
          </p:nvPr>
        </p:nvPicPr>
        <p:blipFill rotWithShape="1">
          <a:blip r:embed="rId6" cstate="screen">
            <a:extLst>
              <a:ext uri="{28A0092B-C50C-407E-A947-70E740481C1C}">
                <a14:useLocalDpi xmlns:a14="http://schemas.microsoft.com/office/drawing/2010/main" val="0"/>
              </a:ext>
            </a:extLst>
          </a:blip>
          <a:srcRect/>
          <a:stretch>
            <a:fillRect/>
          </a:stretch>
        </p:blipFill>
        <p:spPr>
          <a:xfrm>
            <a:off x="8713695" y="2219396"/>
            <a:ext cx="2891118" cy="2150111"/>
          </a:xfrm>
          <a:prstGeom prst="rect">
            <a:avLst/>
          </a:prstGeom>
        </p:spPr>
      </p:pic>
      <p:sp>
        <p:nvSpPr>
          <p:cNvPr id="4" name="文本框 3"/>
          <p:cNvSpPr txBox="1"/>
          <p:nvPr>
            <p:custDataLst>
              <p:tags r:id="rId7"/>
            </p:custDataLst>
          </p:nvPr>
        </p:nvSpPr>
        <p:spPr>
          <a:xfrm>
            <a:off x="596153" y="319772"/>
            <a:ext cx="10999694" cy="735862"/>
          </a:xfrm>
          <a:prstGeom prst="rect">
            <a:avLst/>
          </a:prstGeom>
          <a:noFill/>
        </p:spPr>
        <p:txBody>
          <a:bodyPr wrap="square" lIns="90000" tIns="46800" rIns="90000" bIns="46800" rtlCol="0" anchor="b">
            <a:normAutofit/>
          </a:bodyPr>
          <a:lstStyle/>
          <a:p>
            <a:pPr algn="ctr"/>
            <a:r>
              <a:rPr lang="ru-RU" altLang="en-US" sz="3600">
                <a:solidFill>
                  <a:schemeClr val="accent1"/>
                </a:solidFill>
                <a:latin typeface="Arial" panose="020B0604020202020204" pitchFamily="34" charset="0"/>
                <a:ea typeface="Microsoft YaHei" panose="020B0503020204020204" charset="-122"/>
                <a:cs typeface="Arial" panose="020B0604020202020204" pitchFamily="34" charset="0"/>
              </a:rPr>
              <a:t>БЛАГОДАРЮ ЗА ВНИМАНИЕ.</a:t>
            </a:r>
            <a:r>
              <a:rPr lang="ru-RU" altLang="en-US" sz="3600">
                <a:solidFill>
                  <a:schemeClr val="accent1"/>
                </a:solidFill>
                <a:latin typeface="Arial" panose="020B0604020202020204" pitchFamily="34" charset="0"/>
                <a:ea typeface="Microsoft YaHei" panose="020B0503020204020204" charset="-122"/>
                <a:cs typeface="Arial" panose="020B0604020202020204" pitchFamily="34" charset="0"/>
              </a:rPr>
              <a:t> </a:t>
            </a:r>
            <a:endParaRPr lang="ru-RU" altLang="en-US" sz="3600">
              <a:solidFill>
                <a:schemeClr val="accent1"/>
              </a:solidFill>
              <a:latin typeface="Arial" panose="020B0604020202020204" pitchFamily="34" charset="0"/>
              <a:ea typeface="Microsoft YaHei" panose="020B0503020204020204" charset="-122"/>
              <a:cs typeface="Arial" panose="020B0604020202020204" pitchFamily="34" charset="0"/>
            </a:endParaRPr>
          </a:p>
        </p:txBody>
      </p:sp>
      <p:sp>
        <p:nvSpPr>
          <p:cNvPr id="2" name="文本框 1"/>
          <p:cNvSpPr txBox="1"/>
          <p:nvPr>
            <p:custDataLst>
              <p:tags r:id="rId8"/>
            </p:custDataLst>
          </p:nvPr>
        </p:nvSpPr>
        <p:spPr>
          <a:xfrm>
            <a:off x="605119" y="1055826"/>
            <a:ext cx="10999694" cy="573316"/>
          </a:xfrm>
          <a:prstGeom prst="rect">
            <a:avLst/>
          </a:prstGeom>
        </p:spPr>
        <p:txBody>
          <a:bodyPr wrap="none" lIns="90000" tIns="46800" rIns="90000" bIns="46800">
            <a:normAutofit/>
          </a:bodyPr>
          <a:lstStyle>
            <a:defPPr>
              <a:defRPr lang="zh-CN"/>
            </a:defPPr>
            <a:lvl1pPr>
              <a:defRPr sz="2135">
                <a:solidFill>
                  <a:schemeClr val="tx1">
                    <a:lumMod val="65000"/>
                    <a:lumOff val="35000"/>
                  </a:schemeClr>
                </a:solidFill>
              </a:defRPr>
            </a:lvl1pPr>
          </a:lstStyle>
          <a:p>
            <a:pPr algn="ctr"/>
            <a:r>
              <a:rPr lang="ru-RU" altLang="en-US" sz="240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rPr>
              <a:t>я всем желаю счастья.</a:t>
            </a:r>
            <a:endParaRPr lang="ru-RU" altLang="en-US" sz="2400">
              <a:solidFill>
                <a:schemeClr val="tx1">
                  <a:lumMod val="75000"/>
                  <a:lumOff val="25000"/>
                </a:schemeClr>
              </a:solidFill>
              <a:latin typeface="Arial" panose="020B0604020202020204" pitchFamily="34" charset="0"/>
              <a:ea typeface="Microsoft YaHei" panose="020B0503020204020204" charset="-122"/>
              <a:cs typeface="Arial" panose="020B0604020202020204" pitchFamily="34" charset="0"/>
            </a:endParaRPr>
          </a:p>
        </p:txBody>
      </p:sp>
      <p:pic>
        <p:nvPicPr>
          <p:cNvPr id="3" name="图片 2"/>
          <p:cNvPicPr>
            <a:picLocks noChangeAspect="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a:xfrm>
            <a:off x="3304724" y="2218414"/>
            <a:ext cx="2908044" cy="2152075"/>
          </a:xfrm>
          <a:prstGeom prst="rect">
            <a:avLst/>
          </a:prstGeom>
        </p:spPr>
      </p:pic>
      <p:sp>
        <p:nvSpPr>
          <p:cNvPr id="6" name="文本框 5"/>
          <p:cNvSpPr txBox="1"/>
          <p:nvPr>
            <p:custDataLst>
              <p:tags r:id="rId11"/>
            </p:custDataLst>
          </p:nvPr>
        </p:nvSpPr>
        <p:spPr>
          <a:xfrm>
            <a:off x="605119" y="2238282"/>
            <a:ext cx="2696214" cy="538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bodyPr>
          <a:lstStyle>
            <a:defPPr>
              <a:defRPr lang="zh-CN"/>
            </a:defPPr>
            <a:lvl1pPr algn="ctr">
              <a:lnSpc>
                <a:spcPct val="120000"/>
              </a:lnSpc>
              <a:defRPr sz="1335" b="1">
                <a:solidFill>
                  <a:schemeClr val="bg1"/>
                </a:solidFill>
                <a:latin typeface="Microsoft YaHei" panose="020B0503020204020204" charset="-122"/>
                <a:ea typeface="Microsoft YaHei" panose="020B0503020204020204" charset="-122"/>
              </a:defRPr>
            </a:lvl1pPr>
          </a:lstStyle>
          <a:p>
            <a:r>
              <a:rPr lang="en-US" altLang="zh-CN" sz="2400" b="0">
                <a:latin typeface="Arial" panose="020B0604020202020204" pitchFamily="34" charset="0"/>
                <a:cs typeface="Arial" panose="020B0604020202020204" pitchFamily="34" charset="0"/>
              </a:rPr>
              <a:t>LOREM IPSUM</a:t>
            </a:r>
            <a:endParaRPr lang="en-US" altLang="zh-CN" sz="2400" b="0">
              <a:latin typeface="Arial" panose="020B0604020202020204" pitchFamily="34" charset="0"/>
              <a:cs typeface="Arial" panose="020B0604020202020204" pitchFamily="34" charset="0"/>
            </a:endParaRPr>
          </a:p>
        </p:txBody>
      </p:sp>
      <p:sp>
        <p:nvSpPr>
          <p:cNvPr id="7" name="文本框 6"/>
          <p:cNvSpPr txBox="1"/>
          <p:nvPr>
            <p:custDataLst>
              <p:tags r:id="rId12"/>
            </p:custDataLst>
          </p:nvPr>
        </p:nvSpPr>
        <p:spPr>
          <a:xfrm>
            <a:off x="596265" y="2239010"/>
            <a:ext cx="2705100"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bodyPr>
          <a:lstStyle>
            <a:defPPr>
              <a:defRPr lang="zh-CN"/>
            </a:defPPr>
            <a:lvl1pPr algn="just" defTabSz="912495">
              <a:lnSpc>
                <a:spcPct val="150000"/>
              </a:lnSpc>
              <a:defRPr sz="1065">
                <a:solidFill>
                  <a:schemeClr val="bg1"/>
                </a:solidFill>
                <a:latin typeface="Microsoft YaHei" panose="020B0503020204020204" charset="-122"/>
                <a:ea typeface="Microsoft YaHei" panose="020B0503020204020204" charset="-122"/>
              </a:defRPr>
            </a:lvl1pPr>
          </a:lstStyle>
          <a:p>
            <a:pPr algn="ctr"/>
            <a:r>
              <a:rPr lang="en-US" altLang="zh-CN" sz="1800">
                <a:latin typeface="Arial" panose="020B0604020202020204" pitchFamily="34" charset="0"/>
                <a:cs typeface="Arial" panose="020B0604020202020204" pitchFamily="34" charset="0"/>
              </a:rPr>
              <a:t>Lorem ipsum dolor sit amet, consectetur adipisicing elit.</a:t>
            </a:r>
            <a:endParaRPr lang="en-US" altLang="zh-CN" sz="1800">
              <a:latin typeface="Arial" panose="020B0604020202020204" pitchFamily="34" charset="0"/>
              <a:cs typeface="Arial" panose="020B0604020202020204" pitchFamily="34" charset="0"/>
            </a:endParaRPr>
          </a:p>
        </p:txBody>
      </p:sp>
      <p:sp>
        <p:nvSpPr>
          <p:cNvPr id="29" name="文本框 28"/>
          <p:cNvSpPr txBox="1"/>
          <p:nvPr>
            <p:custDataLst>
              <p:tags r:id="rId13"/>
            </p:custDataLst>
          </p:nvPr>
        </p:nvSpPr>
        <p:spPr>
          <a:xfrm>
            <a:off x="6212768" y="2238282"/>
            <a:ext cx="2505410" cy="538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bodyPr>
          <a:lstStyle>
            <a:defPPr>
              <a:defRPr lang="zh-CN"/>
            </a:defPPr>
            <a:lvl1pPr algn="ctr">
              <a:lnSpc>
                <a:spcPct val="120000"/>
              </a:lnSpc>
              <a:defRPr sz="1335" b="1">
                <a:solidFill>
                  <a:schemeClr val="bg1"/>
                </a:solidFill>
                <a:latin typeface="Microsoft YaHei" panose="020B0503020204020204" charset="-122"/>
                <a:ea typeface="Microsoft YaHei" panose="020B0503020204020204" charset="-122"/>
              </a:defRPr>
            </a:lvl1pPr>
          </a:lstStyle>
          <a:p>
            <a:r>
              <a:rPr lang="en-US" altLang="zh-CN" sz="2400" b="0">
                <a:latin typeface="Arial" panose="020B0604020202020204" pitchFamily="34" charset="0"/>
                <a:cs typeface="Arial" panose="020B0604020202020204" pitchFamily="34" charset="0"/>
              </a:rPr>
              <a:t>LOREM IPSUM</a:t>
            </a:r>
            <a:endParaRPr lang="en-US" altLang="zh-CN" sz="2400" b="0">
              <a:latin typeface="Arial" panose="020B0604020202020204" pitchFamily="34" charset="0"/>
              <a:cs typeface="Arial" panose="020B0604020202020204" pitchFamily="34" charset="0"/>
            </a:endParaRPr>
          </a:p>
        </p:txBody>
      </p:sp>
      <p:sp>
        <p:nvSpPr>
          <p:cNvPr id="30" name="文本框 29"/>
          <p:cNvSpPr txBox="1"/>
          <p:nvPr>
            <p:custDataLst>
              <p:tags r:id="rId14"/>
            </p:custDataLst>
          </p:nvPr>
        </p:nvSpPr>
        <p:spPr>
          <a:xfrm>
            <a:off x="6212768" y="2834670"/>
            <a:ext cx="2505410" cy="153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ormAutofit/>
          </a:bodyPr>
          <a:lstStyle>
            <a:defPPr>
              <a:defRPr lang="zh-CN"/>
            </a:defPPr>
            <a:lvl1pPr algn="just" defTabSz="912495">
              <a:lnSpc>
                <a:spcPct val="150000"/>
              </a:lnSpc>
              <a:defRPr sz="1065">
                <a:solidFill>
                  <a:schemeClr val="bg1"/>
                </a:solidFill>
                <a:latin typeface="Microsoft YaHei" panose="020B0503020204020204" charset="-122"/>
                <a:ea typeface="Microsoft YaHei" panose="020B0503020204020204" charset="-122"/>
              </a:defRPr>
            </a:lvl1pPr>
          </a:lstStyle>
          <a:p>
            <a:pPr algn="ctr"/>
            <a:r>
              <a:rPr lang="en-US" altLang="zh-CN" sz="1800">
                <a:latin typeface="Arial" panose="020B0604020202020204" pitchFamily="34" charset="0"/>
                <a:cs typeface="Arial" panose="020B0604020202020204" pitchFamily="34" charset="0"/>
              </a:rPr>
              <a:t>Lorem ipsum dolor sit amet, consectetur adipisicing elit.</a:t>
            </a:r>
            <a:endParaRPr lang="en-US" altLang="zh-CN" sz="1800">
              <a:latin typeface="Arial" panose="020B0604020202020204" pitchFamily="34" charset="0"/>
              <a:cs typeface="Arial" panose="020B0604020202020204" pitchFamily="34" charset="0"/>
            </a:endParaRPr>
          </a:p>
        </p:txBody>
      </p:sp>
      <p:pic>
        <p:nvPicPr>
          <p:cNvPr id="5" name="Изображение 4" descr="musicheart"/>
          <p:cNvPicPr>
            <a:picLocks noChangeAspect="1"/>
          </p:cNvPicPr>
          <p:nvPr/>
        </p:nvPicPr>
        <p:blipFill>
          <a:blip r:embed="rId15"/>
          <a:stretch>
            <a:fillRect/>
          </a:stretch>
        </p:blipFill>
        <p:spPr>
          <a:xfrm>
            <a:off x="6215380" y="2218690"/>
            <a:ext cx="2600325" cy="2150745"/>
          </a:xfrm>
          <a:prstGeom prst="rect">
            <a:avLst/>
          </a:prstGeom>
        </p:spPr>
      </p:pic>
      <p:pic>
        <p:nvPicPr>
          <p:cNvPr id="8" name="Изображение 7" descr="7a2ff8cbed1df5b8d282b5e23aa17dee--space-photos-art-images"/>
          <p:cNvPicPr>
            <a:picLocks noChangeAspect="1"/>
          </p:cNvPicPr>
          <p:nvPr/>
        </p:nvPicPr>
        <p:blipFill>
          <a:blip r:embed="rId16"/>
          <a:stretch>
            <a:fillRect/>
          </a:stretch>
        </p:blipFill>
        <p:spPr>
          <a:xfrm>
            <a:off x="596265" y="2240280"/>
            <a:ext cx="2705735" cy="2129155"/>
          </a:xfrm>
          <a:prstGeom prst="rect">
            <a:avLst/>
          </a:prstGeom>
        </p:spPr>
      </p:pic>
    </p:spTree>
    <p:custDataLst>
      <p:tags r:id="rId17"/>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advTm="0">
        <p15:prstTrans prst="peelOff"/>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9" presetClass="entr" presetSubtype="0"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Текстовое поле 3"/>
          <p:cNvSpPr txBox="1"/>
          <p:nvPr/>
        </p:nvSpPr>
        <p:spPr>
          <a:xfrm flipV="1">
            <a:off x="2215515" y="2829560"/>
            <a:ext cx="8643620" cy="1198880"/>
          </a:xfrm>
          <a:prstGeom prst="rect">
            <a:avLst/>
          </a:prstGeom>
          <a:noFill/>
        </p:spPr>
        <p:txBody>
          <a:bodyPr wrap="square" rtlCol="0">
            <a:spAutoFit/>
          </a:bodyPr>
          <a:p>
            <a:pPr marL="0" indent="0" algn="l">
              <a:buNone/>
            </a:pPr>
            <a:r>
              <a:rPr lang="ru-RU" dirty="0">
                <a:sym typeface="+mn-ea"/>
              </a:rPr>
              <a:t>Музыка обладает магической силой и</a:t>
            </a:r>
            <a:endParaRPr lang="ru-RU" dirty="0">
              <a:sym typeface="+mn-ea"/>
            </a:endParaRPr>
          </a:p>
          <a:p>
            <a:pPr marL="0" indent="0" algn="l">
              <a:buNone/>
            </a:pPr>
            <a:r>
              <a:rPr lang="ru-RU" dirty="0">
                <a:sym typeface="+mn-ea"/>
              </a:rPr>
              <a:t>может усмирить дикаря, смягчить</a:t>
            </a:r>
            <a:endParaRPr lang="ru-RU" dirty="0">
              <a:sym typeface="+mn-ea"/>
            </a:endParaRPr>
          </a:p>
          <a:p>
            <a:pPr marL="0" indent="0" algn="l">
              <a:buNone/>
            </a:pPr>
            <a:r>
              <a:rPr lang="ru-RU" dirty="0">
                <a:sym typeface="+mn-ea"/>
              </a:rPr>
              <a:t>камень или согнуть кряжистый дуб.</a:t>
            </a:r>
            <a:endParaRPr lang="ru-RU" dirty="0">
              <a:sym typeface="+mn-ea"/>
            </a:endParaRPr>
          </a:p>
          <a:p>
            <a:pPr marL="0" indent="0" algn="l">
              <a:buNone/>
            </a:pPr>
            <a:r>
              <a:rPr lang="ru-RU" dirty="0">
                <a:sym typeface="+mn-ea"/>
              </a:rPr>
              <a:t>        У. Конгрив, британский драматург, XVII век</a:t>
            </a:r>
            <a:endParaRPr lang="ru-RU" altLang="en-US" dirty="0"/>
          </a:p>
        </p:txBody>
      </p:sp>
      <p:sp>
        <p:nvSpPr>
          <p:cNvPr id="2" name="标题 1"/>
          <p:cNvSpPr>
            <a:spLocks noGrp="1"/>
          </p:cNvSpPr>
          <p:nvPr>
            <p:ph type="title"/>
            <p:custDataLst>
              <p:tags r:id="rId1"/>
            </p:custDataLst>
          </p:nvPr>
        </p:nvSpPr>
        <p:spPr>
          <a:xfrm>
            <a:off x="1552575" y="727710"/>
            <a:ext cx="9570720" cy="44196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ru-RU" altLang="zh-CN" dirty="0"/>
              <a:t> </a:t>
            </a:r>
            <a:r>
              <a:rPr lang="ru-RU">
                <a:sym typeface="+mn-ea"/>
              </a:rPr>
              <a:t> Уильям  Конгрив, британский драматург, XVII век</a:t>
            </a:r>
            <a:br>
              <a:rPr lang="ru-RU" dirty="0"/>
            </a:br>
            <a:endParaRPr lang="ru-RU" altLang="zh-CN" dirty="0"/>
          </a:p>
        </p:txBody>
      </p:sp>
      <p:sp>
        <p:nvSpPr>
          <p:cNvPr id="3" name="内容占位符 2"/>
          <p:cNvSpPr>
            <a:spLocks noGrp="1"/>
          </p:cNvSpPr>
          <p:nvPr>
            <p:ph idx="1"/>
            <p:custDataLst>
              <p:tags r:id="rId2"/>
            </p:custDataLst>
          </p:nvPr>
        </p:nvSpPr>
        <p:spPr>
          <a:xfrm>
            <a:off x="1025525" y="1447800"/>
            <a:ext cx="10496550" cy="4619625"/>
          </a:xfrm>
          <a:solidFill>
            <a:schemeClr val="tx2"/>
          </a:solidFill>
          <a:ln w="12700" cmpd="sng">
            <a:solidFill>
              <a:schemeClr val="accent1">
                <a:shade val="50000"/>
              </a:schemeClr>
            </a:solidFill>
            <a:prstDash val="solid"/>
          </a:ln>
        </p:spPr>
        <p:style>
          <a:lnRef idx="2">
            <a:schemeClr val="accent1"/>
          </a:lnRef>
          <a:fillRef idx="1">
            <a:schemeClr val="lt1"/>
          </a:fillRef>
          <a:effectRef idx="0">
            <a:schemeClr val="accent1"/>
          </a:effectRef>
          <a:fontRef idx="minor">
            <a:schemeClr val="dk1"/>
          </a:fontRef>
        </p:style>
        <p:txBody>
          <a:bodyPr/>
          <a:lstStyle/>
          <a:p>
            <a:pPr marL="0" indent="0" algn="ctr">
              <a:buNone/>
            </a:pPr>
            <a:r>
              <a:rPr lang="ru-RU" sz="3600" dirty="0"/>
              <a:t>Музыка обладает магической силой и</a:t>
            </a:r>
            <a:endParaRPr lang="ru-RU" sz="3600" dirty="0"/>
          </a:p>
          <a:p>
            <a:pPr marL="0" indent="0" algn="ctr">
              <a:buNone/>
            </a:pPr>
            <a:r>
              <a:rPr lang="ru-RU" sz="3600" dirty="0"/>
              <a:t>может усмирить дикаря, смягчить</a:t>
            </a:r>
            <a:endParaRPr lang="ru-RU" sz="3600" dirty="0"/>
          </a:p>
          <a:p>
            <a:pPr marL="0" indent="0" algn="ctr">
              <a:buNone/>
            </a:pPr>
            <a:r>
              <a:rPr lang="ru-RU" sz="3600" dirty="0"/>
              <a:t>камень или согнуть кряжистый дуб.</a:t>
            </a:r>
            <a:endParaRPr lang="ru-RU" sz="3600" dirty="0"/>
          </a:p>
          <a:p>
            <a:pPr marL="0" indent="0" algn="ctr">
              <a:buNone/>
            </a:pPr>
            <a:r>
              <a:rPr lang="ru-RU" sz="3600" dirty="0"/>
              <a:t>       </a:t>
            </a:r>
            <a:endParaRPr lang="ru-RU" sz="3600" dirty="0"/>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000">
        <p:randomBar dir="vert"/>
      </p:transition>
    </mc:Choice>
    <mc:Fallback>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69882" y="610874"/>
            <a:ext cx="10852237" cy="441964"/>
          </a:xfrm>
        </p:spPr>
        <p:txBody>
          <a:bodyPr>
            <a:normAutofit fontScale="90000"/>
          </a:bodyPr>
          <a:lstStyle/>
          <a:p>
            <a:r>
              <a:rPr lang="ru-RU" altLang="zh-CN" sz="2000" dirty="0">
                <a:solidFill>
                  <a:schemeClr val="accent1"/>
                </a:solidFill>
                <a:effectLst>
                  <a:outerShdw blurRad="38100" dist="25400" dir="5400000" algn="ctr" rotWithShape="0">
                    <a:srgbClr val="6E747A">
                      <a:alpha val="43000"/>
                    </a:srgbClr>
                  </a:outerShdw>
                </a:effectLst>
              </a:rPr>
              <a:t>Подготовила: Гудошникова Л.С.музыкальный руководитель.МБДОУ комбинированного вида д/с №30 «Улыбка». г.Елабуга.</a:t>
            </a:r>
            <a:br>
              <a:rPr lang="ru-RU" altLang="zh-CN" sz="2000" dirty="0">
                <a:solidFill>
                  <a:schemeClr val="accent1"/>
                </a:solidFill>
                <a:effectLst>
                  <a:outerShdw blurRad="38100" dist="25400" dir="5400000" algn="ctr" rotWithShape="0">
                    <a:srgbClr val="6E747A">
                      <a:alpha val="43000"/>
                    </a:srgbClr>
                  </a:outerShdw>
                </a:effectLst>
              </a:rPr>
            </a:br>
            <a:endParaRPr lang="ru-RU" altLang="zh-CN" sz="2000" dirty="0">
              <a:solidFill>
                <a:schemeClr val="accent1"/>
              </a:solidFill>
              <a:effectLst>
                <a:outerShdw blurRad="38100" dist="25400" dir="5400000" algn="ctr" rotWithShape="0">
                  <a:srgbClr val="6E747A">
                    <a:alpha val="43000"/>
                  </a:srgbClr>
                </a:outerShdw>
              </a:effectLst>
            </a:endParaRPr>
          </a:p>
        </p:txBody>
      </p:sp>
      <p:sp>
        <p:nvSpPr>
          <p:cNvPr id="3" name="内容占位符 2"/>
          <p:cNvSpPr>
            <a:spLocks noGrp="1"/>
          </p:cNvSpPr>
          <p:nvPr>
            <p:ph sz="half" idx="1"/>
            <p:custDataLst>
              <p:tags r:id="rId2"/>
            </p:custDataLst>
          </p:nvPr>
        </p:nvSpPr>
        <p:spPr>
          <a:xfrm>
            <a:off x="669925" y="1209040"/>
            <a:ext cx="5283200" cy="4905375"/>
          </a:xfrm>
        </p:spPr>
        <p:txBody>
          <a:bodyPr>
            <a:normAutofit lnSpcReduction="10000"/>
          </a:bodyPr>
          <a:lstStyle/>
          <a:p>
            <a:r>
              <a:rPr lang="ru-RU" sz="1800" b="1" dirty="0">
                <a:solidFill>
                  <a:schemeClr val="accent1"/>
                </a:solidFill>
                <a:effectLst>
                  <a:outerShdw blurRad="38100" dist="25400" dir="5400000" algn="ctr" rotWithShape="0">
                    <a:srgbClr val="6E747A">
                      <a:alpha val="43000"/>
                    </a:srgbClr>
                  </a:outerShdw>
                </a:effectLst>
              </a:rPr>
              <a:t>Цель</a:t>
            </a:r>
            <a:r>
              <a:rPr lang="ru-RU" sz="1800" dirty="0"/>
              <a:t>:  ознакомление с музыкотерапией, как средством здоровьесбережения детей и взрослых.</a:t>
            </a:r>
            <a:endParaRPr lang="ru-RU" sz="1800" dirty="0"/>
          </a:p>
          <a:p>
            <a:r>
              <a:rPr lang="ru-RU" sz="1800" b="1" dirty="0">
                <a:solidFill>
                  <a:schemeClr val="accent1"/>
                </a:solidFill>
                <a:effectLst>
                  <a:outerShdw blurRad="38100" dist="25400" dir="5400000" algn="ctr" rotWithShape="0">
                    <a:srgbClr val="6E747A">
                      <a:alpha val="43000"/>
                    </a:srgbClr>
                  </a:outerShdw>
                </a:effectLst>
              </a:rPr>
              <a:t>Задачи</a:t>
            </a:r>
            <a:r>
              <a:rPr lang="ru-RU" sz="1800" dirty="0">
                <a:solidFill>
                  <a:schemeClr val="accent1"/>
                </a:solidFill>
                <a:effectLst>
                  <a:outerShdw blurRad="38100" dist="25400" dir="5400000" algn="ctr" rotWithShape="0">
                    <a:srgbClr val="6E747A">
                      <a:alpha val="43000"/>
                    </a:srgbClr>
                  </a:outerShdw>
                </a:effectLst>
              </a:rPr>
              <a:t>: </a:t>
            </a:r>
            <a:endParaRPr lang="ru-RU" sz="1800" dirty="0">
              <a:solidFill>
                <a:schemeClr val="accent1"/>
              </a:solidFill>
              <a:effectLst>
                <a:outerShdw blurRad="38100" dist="25400" dir="5400000" algn="ctr" rotWithShape="0">
                  <a:srgbClr val="6E747A">
                    <a:alpha val="43000"/>
                  </a:srgbClr>
                </a:outerShdw>
              </a:effectLst>
            </a:endParaRPr>
          </a:p>
          <a:p>
            <a:r>
              <a:rPr lang="ru-RU" sz="1800" dirty="0"/>
              <a:t>- обучать педагогов различным способам использования приёмов музыкотерапии в работе с дошкольниками;</a:t>
            </a:r>
            <a:endParaRPr lang="ru-RU" sz="1800" dirty="0"/>
          </a:p>
          <a:p>
            <a:r>
              <a:rPr lang="ru-RU" sz="1800" dirty="0"/>
              <a:t>- способствовать самопознанию педагогов, личностному самораскрытию, позитивному восприятию воспитанников;</a:t>
            </a:r>
            <a:endParaRPr lang="ru-RU" sz="1800" dirty="0"/>
          </a:p>
          <a:p>
            <a:r>
              <a:rPr lang="ru-RU" sz="1800" dirty="0"/>
              <a:t>- формировать благоприятный психологический климат. </a:t>
            </a:r>
            <a:endParaRPr lang="ru-RU" sz="1800" dirty="0"/>
          </a:p>
        </p:txBody>
      </p:sp>
      <p:sp>
        <p:nvSpPr>
          <p:cNvPr id="4" name="内容占位符 3"/>
          <p:cNvSpPr>
            <a:spLocks noGrp="1"/>
          </p:cNvSpPr>
          <p:nvPr>
            <p:ph sz="half" idx="2"/>
            <p:custDataLst>
              <p:tags r:id="rId3"/>
            </p:custDataLst>
          </p:nvPr>
        </p:nvSpPr>
        <p:spPr>
          <a:xfrm>
            <a:off x="6238875" y="1209040"/>
            <a:ext cx="5283200" cy="4905375"/>
          </a:xfrm>
        </p:spPr>
        <p:txBody>
          <a:bodyPr>
            <a:normAutofit/>
          </a:bodyPr>
          <a:lstStyle/>
          <a:p>
            <a:r>
              <a:rPr lang="ru-RU" altLang="en-US" sz="1800" dirty="0">
                <a:solidFill>
                  <a:schemeClr val="accent1"/>
                </a:solidFill>
                <a:effectLst>
                  <a:outerShdw blurRad="38100" dist="25400" dir="5400000" algn="ctr" rotWithShape="0">
                    <a:srgbClr val="6E747A">
                      <a:alpha val="43000"/>
                    </a:srgbClr>
                  </a:outerShdw>
                </a:effectLst>
              </a:rPr>
              <a:t>Материал:</a:t>
            </a:r>
            <a:r>
              <a:rPr lang="ru-RU" altLang="en-US" sz="1800" dirty="0"/>
              <a:t> </a:t>
            </a:r>
            <a:endParaRPr lang="ru-RU" altLang="en-US" sz="1800" dirty="0"/>
          </a:p>
          <a:p>
            <a:r>
              <a:rPr lang="ru-RU" altLang="en-US" sz="1800" dirty="0"/>
              <a:t>презентация, мяч,  </a:t>
            </a:r>
            <a:endParaRPr lang="ru-RU" altLang="en-US" sz="1800" dirty="0"/>
          </a:p>
          <a:p>
            <a:r>
              <a:rPr lang="ru-RU" altLang="en-US" sz="1800" dirty="0"/>
              <a:t> листы газеты или офисной бумаги формата А 4 по количеству участников.</a:t>
            </a:r>
            <a:endParaRPr lang="ru-RU" altLang="en-US" sz="1800" dirty="0"/>
          </a:p>
          <a:p>
            <a:r>
              <a:rPr lang="ru-RU" altLang="en-US" sz="1800" dirty="0"/>
              <a:t>    музыкальные инструменты (бубен, бубенцы, металлофон и др.)</a:t>
            </a:r>
            <a:endParaRPr lang="ru-RU" altLang="en-US" sz="1800" dirty="0"/>
          </a:p>
          <a:p>
            <a:r>
              <a:rPr lang="ru-RU" altLang="en-US" sz="1800" dirty="0"/>
              <a:t>воздушные платочки.</a:t>
            </a:r>
            <a:endParaRPr lang="ru-RU" altLang="en-US" sz="1800" dirty="0"/>
          </a:p>
          <a:p>
            <a:r>
              <a:rPr lang="ru-RU" altLang="en-US" sz="1800" dirty="0"/>
              <a:t>музыкальное оформление. </a:t>
            </a:r>
            <a:endParaRPr lang="ru-RU" altLang="en-US" sz="1800" dirty="0"/>
          </a:p>
        </p:txBody>
      </p:sp>
    </p:spTree>
    <p:custDataLst>
      <p:tags r:id="rId4"/>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669930" y="510544"/>
            <a:ext cx="10852237" cy="441964"/>
          </a:xfrm>
        </p:spPr>
        <p:txBody>
          <a:bodyPr>
            <a:normAutofit fontScale="90000"/>
          </a:bodyPr>
          <a:lstStyle/>
          <a:p>
            <a:r>
              <a:rPr lang="ru-RU" dirty="0"/>
              <a:t> </a:t>
            </a:r>
            <a:r>
              <a:rPr lang="ru-RU" altLang="zh-CN" sz="1780">
                <a:sym typeface="+mn-ea"/>
              </a:rPr>
              <a:t> </a:t>
            </a:r>
            <a:r>
              <a:rPr lang="ru-RU" altLang="zh-CN" sz="1780">
                <a:solidFill>
                  <a:schemeClr val="accent1"/>
                </a:solidFill>
                <a:effectLst>
                  <a:outerShdw blurRad="38100" dist="25400" dir="5400000" algn="ctr" rotWithShape="0">
                    <a:srgbClr val="6E747A">
                      <a:alpha val="43000"/>
                    </a:srgbClr>
                  </a:outerShdw>
                </a:effectLst>
                <a:sym typeface="+mn-ea"/>
              </a:rPr>
              <a:t>   </a:t>
            </a:r>
            <a:r>
              <a:rPr lang="ru-RU" altLang="zh-CN" sz="1780">
                <a:solidFill>
                  <a:schemeClr val="tx2">
                    <a:lumMod val="50000"/>
                  </a:schemeClr>
                </a:solidFill>
                <a:effectLst>
                  <a:outerShdw blurRad="38100" dist="25400" dir="5400000" algn="ctr" rotWithShape="0">
                    <a:srgbClr val="6E747A">
                      <a:alpha val="43000"/>
                    </a:srgbClr>
                  </a:outerShdw>
                </a:effectLst>
                <a:sym typeface="+mn-ea"/>
              </a:rPr>
              <a:t>Известный французский актёр Жерар Депардье  страдал от заикания.</a:t>
            </a:r>
            <a:endParaRPr lang="ru-RU" altLang="zh-CN" sz="1780" dirty="0">
              <a:solidFill>
                <a:schemeClr val="tx2">
                  <a:lumMod val="50000"/>
                </a:schemeClr>
              </a:solidFill>
              <a:effectLst>
                <a:outerShdw blurRad="38100" dist="25400" dir="5400000" algn="ctr" rotWithShape="0">
                  <a:srgbClr val="6E747A">
                    <a:alpha val="43000"/>
                  </a:srgbClr>
                </a:outerShdw>
              </a:effectLst>
              <a:sym typeface="+mn-ea"/>
            </a:endParaRPr>
          </a:p>
        </p:txBody>
      </p:sp>
      <p:pic>
        <p:nvPicPr>
          <p:cNvPr id="7" name="图片占位符 6" descr="C:\Users\Лариса\Desktop\Жерар Депардье\45737643.jpeg45737643"/>
          <p:cNvPicPr>
            <a:picLocks noGrp="1" noChangeAspect="1"/>
          </p:cNvPicPr>
          <p:nvPr>
            <p:ph type="pic" idx="1"/>
            <p:custDataLst>
              <p:tags r:id="rId2"/>
            </p:custDataLst>
          </p:nvPr>
        </p:nvPicPr>
        <p:blipFill>
          <a:blip r:embed="rId3"/>
          <a:srcRect/>
          <a:stretch>
            <a:fillRect/>
          </a:stretch>
        </p:blipFill>
        <p:spPr>
          <a:xfrm>
            <a:off x="669925" y="1659255"/>
            <a:ext cx="5283200" cy="3747135"/>
          </a:xfrm>
        </p:spPr>
      </p:pic>
      <p:sp>
        <p:nvSpPr>
          <p:cNvPr id="2" name="文本占位符 1"/>
          <p:cNvSpPr>
            <a:spLocks noGrp="1"/>
          </p:cNvSpPr>
          <p:nvPr>
            <p:ph type="body" sz="half" idx="2"/>
            <p:custDataLst>
              <p:tags r:id="rId4"/>
            </p:custDataLst>
          </p:nvPr>
        </p:nvSpPr>
        <p:spPr>
          <a:xfrm>
            <a:off x="6073140" y="952500"/>
            <a:ext cx="5448935" cy="5388610"/>
          </a:xfrm>
        </p:spPr>
        <p:txBody>
          <a:bodyPr>
            <a:normAutofit fontScale="25000"/>
          </a:bodyPr>
          <a:lstStyle/>
          <a:p>
            <a:pPr marL="0" indent="0">
              <a:buNone/>
            </a:pPr>
            <a:r>
              <a:rPr lang="ru-RU" altLang="zh-CN" dirty="0"/>
              <a:t> </a:t>
            </a:r>
            <a:r>
              <a:rPr lang="ru-RU" altLang="zh-CN" sz="7200" b="1" dirty="0"/>
              <a:t>С детства,  известный французский актёр Жерар Депардье    предпочитал общаться при помощи жестов или просто отмалчивался.Дело в том, что юноша был абсолютно косноязычен. Он не мог довести до конца ни одного предложения, построить полноценную фразу, говорил сбивчиво и невнятно, помимо всего этого ещё и страдал от заикания.</a:t>
            </a:r>
            <a:r>
              <a:rPr lang="ru-RU" altLang="zh-CN" sz="7200" b="1">
                <a:sym typeface="+mn-ea"/>
              </a:rPr>
              <a:t>Отоларинголог принял Депардье, побеседовал с ним и заключил, что причины проблем молодого человека кроются в эмоциональной сфере (переживания, семейные неурядицы, излишняя робость, неуверенность в себе</a:t>
            </a:r>
            <a:r>
              <a:rPr lang="ru-RU" altLang="zh-CN" sz="7200">
                <a:sym typeface="+mn-ea"/>
              </a:rPr>
              <a:t>).</a:t>
            </a:r>
            <a:endParaRPr lang="ru-RU" altLang="zh-CN" sz="7200" dirty="0"/>
          </a:p>
          <a:p>
            <a:pPr marL="0" indent="0">
              <a:buNone/>
            </a:pPr>
            <a:endParaRPr lang="ru-RU" altLang="zh-CN" sz="7200" b="1" dirty="0"/>
          </a:p>
          <a:p>
            <a:pPr marL="0" indent="0">
              <a:buNone/>
            </a:pPr>
            <a:endParaRPr lang="ru-RU" altLang="zh-CN" dirty="0"/>
          </a:p>
        </p:txBody>
      </p:sp>
    </p:spTree>
    <p:custDataLst>
      <p:tags r:id="rId5"/>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619125" y="270510"/>
            <a:ext cx="4780280" cy="1014095"/>
          </a:xfrm>
          <a:prstGeom prst="rect">
            <a:avLst/>
          </a:prstGeom>
        </p:spPr>
        <p:txBody>
          <a:bodyPr vert="horz" wrap="square" lIns="91440" tIns="45720" rIns="91440" bIns="45720" rtlCol="0" anchor="ctr">
            <a:normAutofit/>
            <a:scene3d>
              <a:camera prst="orthographicFront"/>
              <a:lightRig rig="threePt" dir="t"/>
            </a:scene3d>
          </a:bodyPr>
          <a:lstStyle>
            <a:lvl1pPr>
              <a:lnSpc>
                <a:spcPct val="90000"/>
              </a:lnSpc>
              <a:spcBef>
                <a:spcPct val="0"/>
              </a:spcBef>
              <a:buNone/>
              <a:defRPr sz="4000">
                <a:solidFill>
                  <a:srgbClr val="00B0F0"/>
                </a:solidFill>
                <a:latin typeface="+mj-lt"/>
                <a:ea typeface="+mj-ea"/>
                <a:cs typeface="+mj-cs"/>
              </a:defRPr>
            </a:lvl1pPr>
          </a:lstStyle>
          <a:p>
            <a:r>
              <a:rPr lang="ru-RU" altLang="en-US" dirty="0">
                <a:solidFill>
                  <a:schemeClr val="accent1"/>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rPr>
              <a:t> </a:t>
            </a:r>
            <a:r>
              <a:rPr lang="en-US" altLang="zh-CN" dirty="0">
                <a:solidFill>
                  <a:schemeClr val="accent1">
                    <a:lumMod val="75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rPr>
              <a:t>Альфред Томатис</a:t>
            </a:r>
            <a:r>
              <a:rPr lang="ru-RU" altLang="en-US" dirty="0">
                <a:solidFill>
                  <a:schemeClr val="accent1">
                    <a:lumMod val="75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rPr>
              <a:t>  </a:t>
            </a:r>
            <a:endParaRPr lang="ru-RU" altLang="en-US" dirty="0">
              <a:solidFill>
                <a:schemeClr val="accent1">
                  <a:lumMod val="75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endParaRPr>
          </a:p>
        </p:txBody>
      </p:sp>
      <p:sp>
        <p:nvSpPr>
          <p:cNvPr id="3" name="文本框 2"/>
          <p:cNvSpPr txBox="1"/>
          <p:nvPr>
            <p:custDataLst>
              <p:tags r:id="rId2"/>
            </p:custDataLst>
          </p:nvPr>
        </p:nvSpPr>
        <p:spPr>
          <a:xfrm>
            <a:off x="946785" y="5123815"/>
            <a:ext cx="10039985" cy="1078230"/>
          </a:xfrm>
          <a:prstGeom prst="rect">
            <a:avLst/>
          </a:prstGeom>
        </p:spPr>
        <p:txBody>
          <a:bodyPr vert="horz" lIns="91440" tIns="45720" rIns="91440" bIns="45720" rtlCol="0">
            <a:noAutofit/>
          </a:bodyPr>
          <a:lstStyle>
            <a:defPPr>
              <a:defRPr lang="zh-CN"/>
            </a:defPPr>
            <a:lvl1pPr marR="0" lvl="0" indent="0" algn="just" fontAlgn="auto">
              <a:lnSpc>
                <a:spcPct val="120000"/>
              </a:lnSpc>
              <a:spcBef>
                <a:spcPts val="1000"/>
              </a:spcBef>
              <a:spcAft>
                <a:spcPts val="0"/>
              </a:spcAft>
              <a:buClrTx/>
              <a:buSzTx/>
              <a:buFont typeface="Arial" panose="020B0604020202020204" pitchFamily="34" charset="0"/>
              <a:buNone/>
              <a:defRPr kumimoji="0" sz="2400" b="0" i="0" u="none" strike="noStrike" cap="none" spc="0" normalizeH="0" baseline="0">
                <a:ln>
                  <a:noFill/>
                </a:ln>
                <a:effectLst/>
                <a:uLnTx/>
                <a:uFillTx/>
                <a:latin typeface="Arial" panose="020B0604020202020204"/>
                <a:ea typeface="黑体" panose="02010609060101010101" pitchFamily="49" charset="-122"/>
              </a:defRPr>
            </a:lvl1pPr>
            <a:lvl2pPr marL="685800" indent="-228600">
              <a:lnSpc>
                <a:spcPct val="90000"/>
              </a:lnSpc>
              <a:spcBef>
                <a:spcPts val="500"/>
              </a:spcBef>
              <a:buFont typeface="Arial" panose="020B0604020202020204" pitchFamily="34" charset="0"/>
              <a:buChar char="•"/>
              <a:defRPr sz="2000">
                <a:solidFill>
                  <a:schemeClr val="bg1">
                    <a:lumMod val="85000"/>
                  </a:schemeClr>
                </a:solidFill>
              </a:defRPr>
            </a:lvl2pPr>
            <a:lvl3pPr marL="1143000" indent="-228600">
              <a:lnSpc>
                <a:spcPct val="90000"/>
              </a:lnSpc>
              <a:spcBef>
                <a:spcPts val="500"/>
              </a:spcBef>
              <a:buFont typeface="Arial" panose="020B0604020202020204" pitchFamily="34" charset="0"/>
              <a:buChar char="•"/>
              <a:defRPr>
                <a:solidFill>
                  <a:schemeClr val="bg1">
                    <a:lumMod val="85000"/>
                  </a:schemeClr>
                </a:solidFill>
              </a:defRPr>
            </a:lvl3pPr>
            <a:lvl4pPr marL="1600200" indent="-228600">
              <a:lnSpc>
                <a:spcPct val="90000"/>
              </a:lnSpc>
              <a:spcBef>
                <a:spcPts val="500"/>
              </a:spcBef>
              <a:buFont typeface="Arial" panose="020B0604020202020204" pitchFamily="34" charset="0"/>
              <a:buChar char="•"/>
              <a:defRPr>
                <a:solidFill>
                  <a:schemeClr val="bg1">
                    <a:lumMod val="85000"/>
                  </a:schemeClr>
                </a:solidFill>
              </a:defRPr>
            </a:lvl4pPr>
            <a:lvl5pPr marL="2057400" indent="-228600">
              <a:lnSpc>
                <a:spcPct val="90000"/>
              </a:lnSpc>
              <a:spcBef>
                <a:spcPts val="500"/>
              </a:spcBef>
              <a:buFont typeface="Arial" panose="020B0604020202020204" pitchFamily="34" charset="0"/>
              <a:buChar char="•"/>
              <a:defRPr>
                <a:solidFill>
                  <a:schemeClr val="bg1">
                    <a:lumMod val="85000"/>
                  </a:schemeClr>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CN" sz="2000" b="1" dirty="0">
                <a:solidFill>
                  <a:schemeClr val="tx2">
                    <a:lumMod val="50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rPr>
              <a:t>«Моцарт», – сказал Томатис. «Моцарт?» – переспросил Депардье. Да, именно Моцарт! Жерару было предписано слушать произведения гениального композитора (через фильтр, «без басов») каждый день</a:t>
            </a:r>
            <a:r>
              <a:rPr lang="en-US" altLang="zh-CN" sz="2000" b="1" dirty="0">
                <a:solidFill>
                  <a:schemeClr val="tx2">
                    <a:lumMod val="50000"/>
                  </a:schemeClr>
                </a:solidFill>
                <a:effectLst>
                  <a:outerShdw blurRad="38100" dist="19050" dir="2700000" algn="tl" rotWithShape="0">
                    <a:schemeClr val="dk1">
                      <a:alpha val="40000"/>
                    </a:schemeClr>
                  </a:outerShdw>
                </a:effectLst>
                <a:latin typeface="Arial" panose="020B0604020202020204" pitchFamily="34" charset="0"/>
                <a:ea typeface="Microsoft YaHei" panose="020B0503020204020204" charset="-122"/>
                <a:cs typeface="Arial" panose="020B0604020202020204" pitchFamily="34" charset="0"/>
              </a:rPr>
              <a:t> </a:t>
            </a:r>
            <a:r>
              <a:rPr lang="en-US" altLang="zh-CN" sz="2000" b="1" dirty="0">
                <a:solidFill>
                  <a:schemeClr val="tx2">
                    <a:lumMod val="50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rPr>
              <a:t>по два часа в течение нескольких недель. </a:t>
            </a:r>
            <a:r>
              <a:rPr lang="ru-RU" altLang="en-US" sz="2000" b="1" dirty="0">
                <a:solidFill>
                  <a:schemeClr val="tx2">
                    <a:lumMod val="50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rPr>
              <a:t> </a:t>
            </a:r>
            <a:endParaRPr lang="ru-RU" altLang="en-US" sz="2000" b="1" dirty="0">
              <a:solidFill>
                <a:schemeClr val="tx2">
                  <a:lumMod val="50000"/>
                </a:schemeClr>
              </a:solidFill>
              <a:effectLst>
                <a:outerShdw blurRad="38100" dist="25400" dir="5400000" algn="ctr" rotWithShape="0">
                  <a:srgbClr val="6E747A">
                    <a:alpha val="43000"/>
                  </a:srgbClr>
                </a:outerShdw>
              </a:effectLst>
              <a:latin typeface="Arial" panose="020B0604020202020204" pitchFamily="34" charset="0"/>
              <a:ea typeface="Microsoft YaHei" panose="020B0503020204020204" charset="-122"/>
              <a:cs typeface="Arial" panose="020B0604020202020204" pitchFamily="34" charset="0"/>
            </a:endParaRPr>
          </a:p>
        </p:txBody>
      </p:sp>
      <p:pic>
        <p:nvPicPr>
          <p:cNvPr id="5" name="图片 4" descr="C:\Users\Лариса\Desktop\Жерар Депардье\Альфред Томатис.jpgАльфред Томатис"/>
          <p:cNvPicPr>
            <a:picLocks noChangeAspect="1"/>
          </p:cNvPicPr>
          <p:nvPr>
            <p:custDataLst>
              <p:tags r:id="rId3"/>
            </p:custDataLst>
          </p:nvPr>
        </p:nvPicPr>
        <p:blipFill rotWithShape="1">
          <a:blip r:embed="rId4"/>
          <a:srcRect/>
          <a:stretch>
            <a:fillRect/>
          </a:stretch>
        </p:blipFill>
        <p:spPr>
          <a:xfrm>
            <a:off x="1546225" y="1509395"/>
            <a:ext cx="2502535" cy="3614420"/>
          </a:xfrm>
          <a:prstGeom prst="rect">
            <a:avLst/>
          </a:prstGeom>
        </p:spPr>
      </p:pic>
      <p:sp>
        <p:nvSpPr>
          <p:cNvPr id="4" name="Текстовое поле 3"/>
          <p:cNvSpPr txBox="1"/>
          <p:nvPr/>
        </p:nvSpPr>
        <p:spPr>
          <a:xfrm>
            <a:off x="4639310" y="1509395"/>
            <a:ext cx="6019800" cy="2676525"/>
          </a:xfrm>
          <a:prstGeom prst="rect">
            <a:avLst/>
          </a:prstGeom>
          <a:noFill/>
          <a:ln w="9525">
            <a:noFill/>
          </a:ln>
        </p:spPr>
        <p:txBody>
          <a:bodyPr wrap="square">
            <a:spAutoFit/>
          </a:bodyPr>
          <a:p>
            <a:pPr indent="0"/>
            <a:r>
              <a:rPr lang="en-US" sz="2400" b="0">
                <a:solidFill>
                  <a:schemeClr val="accent1">
                    <a:lumMod val="75000"/>
                  </a:schemeClr>
                </a:solidFill>
                <a:effectLst>
                  <a:outerShdw blurRad="38100" dist="25400" dir="5400000" algn="ctr" rotWithShape="0">
                    <a:srgbClr val="6E747A">
                      <a:alpha val="43000"/>
                    </a:srgbClr>
                  </a:outerShdw>
                </a:effectLst>
                <a:latin typeface="Arial Black" panose="020B0A04020102020204" charset="0"/>
                <a:cs typeface="Helvetica" charset="0"/>
              </a:rPr>
              <a:t>известный французский отоларинголог и учёный, прославившийся своими революционными открытиями в области изучения человеческого уха и созданием одноимённого Метода</a:t>
            </a:r>
            <a:r>
              <a:rPr lang="ru-RU" altLang="en-US" b="0">
                <a:solidFill>
                  <a:schemeClr val="accent1">
                    <a:lumMod val="75000"/>
                  </a:schemeClr>
                </a:solidFill>
                <a:effectLst>
                  <a:outerShdw blurRad="38100" dist="25400" dir="5400000" algn="ctr" rotWithShape="0">
                    <a:srgbClr val="6E747A">
                      <a:alpha val="43000"/>
                    </a:srgbClr>
                  </a:outerShdw>
                </a:effectLst>
                <a:latin typeface="Arial Black" panose="020B0A04020102020204" charset="0"/>
                <a:cs typeface="Helvetica" charset="0"/>
              </a:rPr>
              <a:t>.</a:t>
            </a:r>
            <a:endParaRPr lang="ru-RU" altLang="en-US" b="0">
              <a:solidFill>
                <a:schemeClr val="accent1">
                  <a:lumMod val="75000"/>
                </a:schemeClr>
              </a:solidFill>
              <a:effectLst>
                <a:outerShdw blurRad="38100" dist="25400" dir="5400000" algn="ctr" rotWithShape="0">
                  <a:srgbClr val="6E747A">
                    <a:alpha val="43000"/>
                  </a:srgbClr>
                </a:outerShdw>
              </a:effectLst>
              <a:latin typeface="Arial Black" panose="020B0A04020102020204" charset="0"/>
              <a:cs typeface="Helvetica" charset="0"/>
            </a:endParaRPr>
          </a:p>
        </p:txBody>
      </p:sp>
    </p:spTree>
    <p:custDataLst>
      <p:tags r:id="rId5"/>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23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Заголовок 1"/>
          <p:cNvSpPr>
            <a:spLocks noGrp="1"/>
          </p:cNvSpPr>
          <p:nvPr>
            <p:ph type="title"/>
          </p:nvPr>
        </p:nvSpPr>
        <p:spPr>
          <a:xfrm>
            <a:off x="1102995" y="720725"/>
            <a:ext cx="10001250" cy="664210"/>
          </a:xfrm>
        </p:spPr>
        <p:style>
          <a:lnRef idx="1">
            <a:schemeClr val="accent2"/>
          </a:lnRef>
          <a:fillRef idx="2">
            <a:schemeClr val="accent2"/>
          </a:fillRef>
          <a:effectRef idx="1">
            <a:schemeClr val="accent2"/>
          </a:effectRef>
          <a:fontRef idx="minor">
            <a:schemeClr val="dk1"/>
          </a:fontRef>
        </p:style>
        <p:txBody>
          <a:bodyPr>
            <a:normAutofit/>
          </a:bodyPr>
          <a:p>
            <a:r>
              <a:rPr lang="ru-RU" altLang="en-US">
                <a:solidFill>
                  <a:schemeClr val="accent6">
                    <a:lumMod val="50000"/>
                  </a:schemeClr>
                </a:solidFill>
                <a:effectLst>
                  <a:outerShdw blurRad="38100" dist="19050" dir="2700000" algn="tl" rotWithShape="0">
                    <a:schemeClr val="dk1">
                      <a:alpha val="40000"/>
                    </a:schemeClr>
                  </a:outerShdw>
                </a:effectLst>
              </a:rPr>
              <a:t>ВОЛЬФГАНГ АМАДЕЙ МОЦАРТ</a:t>
            </a:r>
            <a:endParaRPr lang="ru-RU" altLang="en-US">
              <a:solidFill>
                <a:schemeClr val="accent6">
                  <a:lumMod val="50000"/>
                </a:schemeClr>
              </a:solidFill>
              <a:effectLst>
                <a:outerShdw blurRad="38100" dist="19050" dir="2700000" algn="tl" rotWithShape="0">
                  <a:schemeClr val="dk1">
                    <a:alpha val="40000"/>
                  </a:schemeClr>
                </a:outerShdw>
              </a:effectLst>
            </a:endParaRPr>
          </a:p>
        </p:txBody>
      </p:sp>
      <p:pic>
        <p:nvPicPr>
          <p:cNvPr id="6" name="Замещающее содержимое 5" descr="ocr"/>
          <p:cNvPicPr>
            <a:picLocks noChangeAspect="1"/>
          </p:cNvPicPr>
          <p:nvPr>
            <p:ph sz="quarter" idx="13"/>
          </p:nvPr>
        </p:nvPicPr>
        <p:blipFill>
          <a:blip r:embed="rId1"/>
          <a:stretch>
            <a:fillRect/>
          </a:stretch>
        </p:blipFill>
        <p:spPr>
          <a:xfrm>
            <a:off x="784225" y="2038985"/>
            <a:ext cx="4970145" cy="3881755"/>
          </a:xfrm>
          <a:prstGeom prst="rect">
            <a:avLst/>
          </a:prstGeom>
        </p:spPr>
      </p:pic>
      <p:sp>
        <p:nvSpPr>
          <p:cNvPr id="100" name="Текстовое поле 99"/>
          <p:cNvSpPr txBox="1"/>
          <p:nvPr/>
        </p:nvSpPr>
        <p:spPr>
          <a:xfrm>
            <a:off x="6165215" y="2038985"/>
            <a:ext cx="5041900" cy="2984500"/>
          </a:xfrm>
          <a:prstGeom prst="rect">
            <a:avLst/>
          </a:prstGeom>
          <a:noFill/>
          <a:ln w="9525">
            <a:noFill/>
          </a:ln>
        </p:spPr>
        <p:txBody>
          <a:bodyPr wrap="square">
            <a:spAutoFit/>
          </a:bodyPr>
          <a:p>
            <a:pPr indent="0"/>
            <a:r>
              <a:rPr lang="en-US" sz="2000" b="1">
                <a:solidFill>
                  <a:srgbClr val="000000"/>
                </a:solidFill>
                <a:latin typeface="Arial" panose="020B0604020202020204" pitchFamily="34" charset="0"/>
                <a:ea typeface="SimSun" panose="02010600030101010101" pitchFamily="2" charset="-122"/>
              </a:rPr>
              <a:t>Австрийский композитор и музыкант-виртуоз. Один из самых популярных классических композиторов, Моцарт оказал большое </a:t>
            </a:r>
            <a:r>
              <a:rPr lang="ru-RU" altLang="en-US" sz="2000" b="1">
                <a:solidFill>
                  <a:srgbClr val="000000"/>
                </a:solidFill>
                <a:latin typeface="Arial" panose="020B0604020202020204" pitchFamily="34" charset="0"/>
                <a:ea typeface="SimSun" panose="02010600030101010101" pitchFamily="2" charset="-122"/>
              </a:rPr>
              <a:t>влияние</a:t>
            </a:r>
            <a:r>
              <a:rPr lang="en-US" sz="2800" b="1">
                <a:solidFill>
                  <a:srgbClr val="000000"/>
                </a:solidFill>
                <a:latin typeface="Arial" panose="020B0604020202020204" pitchFamily="34" charset="0"/>
                <a:ea typeface="SimSun" panose="02010600030101010101" pitchFamily="2" charset="-122"/>
              </a:rPr>
              <a:t> </a:t>
            </a:r>
            <a:r>
              <a:rPr lang="en-US" sz="2000" b="1">
                <a:solidFill>
                  <a:srgbClr val="000000"/>
                </a:solidFill>
                <a:latin typeface="Arial" panose="020B0604020202020204" pitchFamily="34" charset="0"/>
                <a:ea typeface="SimSun" panose="02010600030101010101" pitchFamily="2" charset="-122"/>
              </a:rPr>
              <a:t>на мировую музыкальную культуру. По свидетельству современников, Моцарт обладал феноменальным музыкальным слухом, памятью и способностью к импровизации.</a:t>
            </a:r>
            <a:endParaRPr lang="ru-RU" altLang="en-US"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pattFill prst="pct5">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100" name="Текстовое поле 99"/>
          <p:cNvSpPr txBox="1"/>
          <p:nvPr/>
        </p:nvSpPr>
        <p:spPr>
          <a:xfrm>
            <a:off x="2251075" y="2512695"/>
            <a:ext cx="2129155" cy="368300"/>
          </a:xfrm>
          <a:prstGeom prst="rect">
            <a:avLst/>
          </a:prstGeom>
          <a:noFill/>
          <a:ln w="9525">
            <a:noFill/>
          </a:ln>
        </p:spPr>
        <p:txBody>
          <a:bodyPr wrap="square">
            <a:spAutoFit/>
          </a:bodyPr>
          <a:p>
            <a:pPr indent="0"/>
            <a:r>
              <a:rPr lang="ru-RU" altLang="en-US" b="0">
                <a:solidFill>
                  <a:schemeClr val="tx1"/>
                </a:solidFill>
                <a:effectLst/>
                <a:latin typeface="Times New Roman" panose="02020603050405020304" charset="0"/>
                <a:ea typeface="SimSun" panose="02010600030101010101" pitchFamily="2" charset="-122"/>
              </a:rPr>
              <a:t> </a:t>
            </a:r>
            <a:endParaRPr lang="ru-RU" altLang="en-US" b="0">
              <a:solidFill>
                <a:schemeClr val="tx1"/>
              </a:solidFill>
              <a:effectLst/>
              <a:latin typeface="Times New Roman" panose="02020603050405020304" charset="0"/>
              <a:ea typeface="SimSun" panose="02010600030101010101" pitchFamily="2" charset="-122"/>
            </a:endParaRPr>
          </a:p>
        </p:txBody>
      </p:sp>
      <p:sp>
        <p:nvSpPr>
          <p:cNvPr id="18" name="圆角矩形 15"/>
          <p:cNvSpPr/>
          <p:nvPr>
            <p:custDataLst>
              <p:tags r:id="rId1"/>
            </p:custDataLst>
          </p:nvPr>
        </p:nvSpPr>
        <p:spPr>
          <a:xfrm>
            <a:off x="4643176" y="4059999"/>
            <a:ext cx="5117289" cy="45341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0" tIns="0" bIns="0" anchor="ctr">
            <a:normAutofit/>
          </a:bodyPr>
          <a:lstStyle/>
          <a:p>
            <a:pPr>
              <a:lnSpc>
                <a:spcPct val="120000"/>
              </a:lnSpc>
            </a:pPr>
            <a:endParaRPr lang="zh-CN" altLang="en-US"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9" name="椭圆 18"/>
          <p:cNvSpPr/>
          <p:nvPr>
            <p:custDataLst>
              <p:tags r:id="rId2"/>
            </p:custDataLst>
          </p:nvPr>
        </p:nvSpPr>
        <p:spPr bwMode="auto">
          <a:xfrm>
            <a:off x="4674878" y="4085084"/>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2</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20" name="圆角矩形 13"/>
          <p:cNvSpPr/>
          <p:nvPr>
            <p:custDataLst>
              <p:tags r:id="rId3"/>
            </p:custDataLst>
          </p:nvPr>
        </p:nvSpPr>
        <p:spPr>
          <a:xfrm>
            <a:off x="4643176" y="2344589"/>
            <a:ext cx="5117289" cy="45341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0" tIns="0" bIns="0" anchor="ctr">
            <a:normAutofit/>
          </a:bodyPr>
          <a:lstStyle/>
          <a:p>
            <a:pPr>
              <a:lnSpc>
                <a:spcPct val="120000"/>
              </a:lnSpc>
            </a:pPr>
            <a:endParaRPr lang="zh-CN" altLang="en-US"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2" name="椭圆 11"/>
          <p:cNvSpPr/>
          <p:nvPr>
            <p:custDataLst>
              <p:tags r:id="rId4"/>
            </p:custDataLst>
          </p:nvPr>
        </p:nvSpPr>
        <p:spPr bwMode="auto">
          <a:xfrm>
            <a:off x="4674878" y="2370296"/>
            <a:ext cx="401997" cy="401997"/>
          </a:xfrm>
          <a:prstGeom prst="ellipse">
            <a:avLst/>
          </a:prstGeom>
          <a:noFill/>
          <a:ln w="19050">
            <a:solidFill>
              <a:schemeClr val="bg1">
                <a:alpha val="40000"/>
              </a:schemeClr>
            </a:solidFill>
            <a:round/>
          </a:ln>
        </p:spPr>
        <p:txBody>
          <a:bodyPr vert="horz" wrap="square" lIns="91440" tIns="0" rIns="91440" bIns="0" anchor="t" anchorCtr="1" compatLnSpc="1">
            <a:normAutofit/>
          </a:bodyPr>
          <a:lstStyle/>
          <a:p>
            <a:pPr algn="ctr">
              <a:lnSpc>
                <a:spcPct val="120000"/>
              </a:lnSpc>
            </a:pPr>
            <a:r>
              <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rPr>
              <a:t>1</a:t>
            </a:r>
            <a:endParaRPr lang="en-US" altLang="zh-CN" sz="14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3" name="文本框 12"/>
          <p:cNvSpPr txBox="1"/>
          <p:nvPr>
            <p:custDataLst>
              <p:tags r:id="rId5"/>
            </p:custDataLst>
          </p:nvPr>
        </p:nvSpPr>
        <p:spPr>
          <a:xfrm>
            <a:off x="4675505" y="2345055"/>
            <a:ext cx="4628515" cy="453390"/>
          </a:xfrm>
          <a:prstGeom prst="rect">
            <a:avLst/>
          </a:prstGeom>
          <a:noFill/>
        </p:spPr>
        <p:txBody>
          <a:bodyPr wrap="square" lIns="90000" rIns="90000" rtlCol="0">
            <a:noAutofit/>
          </a:bodyPr>
          <a:lstStyle/>
          <a:p>
            <a:pPr algn="ctr">
              <a:lnSpc>
                <a:spcPct val="120000"/>
              </a:lnSpc>
            </a:pPr>
            <a:r>
              <a:rPr lang="ru-RU" sz="1300" b="1" dirty="0">
                <a:solidFill>
                  <a:schemeClr val="bg1"/>
                </a:solidFill>
                <a:latin typeface="Arial" panose="020B0604020202020204" pitchFamily="34" charset="0"/>
                <a:ea typeface="Microsoft YaHei" panose="020B0503020204020204" charset="-122"/>
                <a:cs typeface="Arial" panose="020B0604020202020204" pitchFamily="34" charset="0"/>
              </a:rPr>
              <a:t> </a:t>
            </a:r>
            <a:r>
              <a:rPr lang="ru-RU" b="1" dirty="0">
                <a:solidFill>
                  <a:schemeClr val="bg1"/>
                </a:solidFill>
                <a:latin typeface="Arial" panose="020B0604020202020204" pitchFamily="34" charset="0"/>
                <a:ea typeface="Microsoft YaHei" panose="020B0503020204020204" charset="-122"/>
                <a:cs typeface="Arial" panose="020B0604020202020204" pitchFamily="34" charset="0"/>
              </a:rPr>
              <a:t>По окончании лечения заикание исчезло,</a:t>
            </a:r>
            <a:endParaRPr lang="ru-RU"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17" name="文本框 16"/>
          <p:cNvSpPr txBox="1"/>
          <p:nvPr>
            <p:custDataLst>
              <p:tags r:id="rId6"/>
            </p:custDataLst>
          </p:nvPr>
        </p:nvSpPr>
        <p:spPr>
          <a:xfrm>
            <a:off x="5198900" y="4060180"/>
            <a:ext cx="3298279" cy="453412"/>
          </a:xfrm>
          <a:prstGeom prst="rect">
            <a:avLst/>
          </a:prstGeom>
          <a:noFill/>
        </p:spPr>
        <p:txBody>
          <a:bodyPr wrap="square" lIns="90000" rIns="90000" rtlCol="0">
            <a:normAutofit lnSpcReduction="10000"/>
          </a:bodyPr>
          <a:lstStyle/>
          <a:p>
            <a:pPr>
              <a:lnSpc>
                <a:spcPct val="120000"/>
              </a:lnSpc>
            </a:pPr>
            <a:r>
              <a:rPr lang="zh-CN" altLang="en-US" sz="2000" b="1" dirty="0">
                <a:solidFill>
                  <a:schemeClr val="bg1"/>
                </a:solidFill>
                <a:latin typeface="Arial" panose="020B0604020202020204" pitchFamily="34" charset="0"/>
                <a:ea typeface="Microsoft YaHei" panose="020B0503020204020204" charset="-122"/>
                <a:cs typeface="Arial" panose="020B0604020202020204" pitchFamily="34" charset="0"/>
              </a:rPr>
              <a:t>Click here to add to the title</a:t>
            </a:r>
            <a:endParaRPr lang="zh-CN" altLang="en-US" sz="2000" b="1" dirty="0">
              <a:solidFill>
                <a:schemeClr val="bg1"/>
              </a:solidFill>
              <a:latin typeface="Arial" panose="020B0604020202020204" pitchFamily="34" charset="0"/>
              <a:ea typeface="Microsoft YaHei" panose="020B0503020204020204" charset="-122"/>
              <a:cs typeface="Arial" panose="020B0604020202020204" pitchFamily="34" charset="0"/>
            </a:endParaRPr>
          </a:p>
        </p:txBody>
      </p:sp>
      <p:sp>
        <p:nvSpPr>
          <p:cNvPr id="21" name="椭圆 20"/>
          <p:cNvSpPr/>
          <p:nvPr>
            <p:custDataLst>
              <p:tags r:id="rId7"/>
            </p:custDataLst>
          </p:nvPr>
        </p:nvSpPr>
        <p:spPr bwMode="auto">
          <a:xfrm>
            <a:off x="2057106" y="2097088"/>
            <a:ext cx="2543580" cy="2584652"/>
          </a:xfrm>
          <a:prstGeom prst="ellipse">
            <a:avLst/>
          </a:prstGeom>
          <a:noFill/>
          <a:ln w="57150">
            <a:solidFill>
              <a:schemeClr val="bg1">
                <a:lumMod val="65000"/>
              </a:schemeClr>
            </a:solidFill>
            <a:round/>
          </a:ln>
        </p:spPr>
        <p:txBody>
          <a:bodyPr wrap="square" anchor="ctr">
            <a:normAutofit/>
          </a:bodyPr>
          <a:lstStyle/>
          <a:p>
            <a:pPr algn="ctr">
              <a:lnSpc>
                <a:spcPct val="120000"/>
              </a:lnSpc>
            </a:pPr>
            <a:endParaRPr>
              <a:latin typeface="Arial" panose="020B0604020202020204" pitchFamily="34" charset="0"/>
              <a:ea typeface="Microsoft YaHei" panose="020B0503020204020204" charset="-122"/>
              <a:cs typeface="Arial" panose="020B0604020202020204" pitchFamily="34" charset="0"/>
            </a:endParaRPr>
          </a:p>
        </p:txBody>
      </p:sp>
      <p:cxnSp>
        <p:nvCxnSpPr>
          <p:cNvPr id="22" name="直接连接符 21"/>
          <p:cNvCxnSpPr/>
          <p:nvPr>
            <p:custDataLst>
              <p:tags r:id="rId8"/>
            </p:custDataLst>
          </p:nvPr>
        </p:nvCxnSpPr>
        <p:spPr>
          <a:xfrm flipH="1">
            <a:off x="3492500" y="3250565"/>
            <a:ext cx="279400" cy="76200"/>
          </a:xfrm>
          <a:prstGeom prst="line">
            <a:avLst/>
          </a:prstGeom>
          <a:noFill/>
          <a:ln w="57150">
            <a:solidFill>
              <a:schemeClr val="bg1">
                <a:lumMod val="65000"/>
              </a:schemeClr>
            </a:solidFill>
            <a:round/>
          </a:ln>
        </p:spPr>
      </p:cxnSp>
      <p:sp>
        <p:nvSpPr>
          <p:cNvPr id="23" name="文本框 22"/>
          <p:cNvSpPr txBox="1"/>
          <p:nvPr>
            <p:custDataLst>
              <p:tags r:id="rId9"/>
            </p:custDataLst>
          </p:nvPr>
        </p:nvSpPr>
        <p:spPr>
          <a:xfrm>
            <a:off x="2402840" y="2371090"/>
            <a:ext cx="1826260" cy="1924685"/>
          </a:xfrm>
          <a:prstGeom prst="rect">
            <a:avLst/>
          </a:prstGeom>
          <a:noFill/>
          <a:ln>
            <a:noFill/>
          </a:ln>
        </p:spPr>
        <p:txBody>
          <a:bodyPr wrap="square" lIns="90000" tIns="46800" rIns="90000" bIns="46800" anchor="ctr" anchorCtr="0">
            <a:normAutofit/>
          </a:bodyPr>
          <a:lstStyle/>
          <a:p>
            <a:pPr algn="ctr">
              <a:lnSpc>
                <a:spcPct val="130000"/>
              </a:lnSpc>
            </a:pPr>
            <a:r>
              <a:rPr lang="ru-RU" altLang="zh-CN" sz="3600" b="1" dirty="0">
                <a:solidFill>
                  <a:schemeClr val="accent1"/>
                </a:solidFill>
                <a:latin typeface="Arial" panose="020B0604020202020204" pitchFamily="34" charset="0"/>
                <a:ea typeface="汉仪旗黑-85S" panose="00020600040101010101" pitchFamily="18" charset="-122"/>
                <a:cs typeface="Arial" panose="020B0604020202020204" pitchFamily="34" charset="0"/>
              </a:rPr>
              <a:t> </a:t>
            </a:r>
            <a:r>
              <a:rPr lang="zh-CN" altLang="en-US" sz="3600" b="1" dirty="0">
                <a:solidFill>
                  <a:schemeClr val="accent1"/>
                </a:solidFill>
                <a:latin typeface="Arial" panose="020B0604020202020204" pitchFamily="34" charset="0"/>
                <a:ea typeface="汉仪旗黑-85S" panose="00020600040101010101" pitchFamily="18" charset="-122"/>
                <a:cs typeface="Arial" panose="020B0604020202020204" pitchFamily="34" charset="0"/>
              </a:rPr>
              <a:t>S</a:t>
            </a:r>
            <a:endParaRPr lang="zh-CN" altLang="en-US" sz="3600" b="1" dirty="0">
              <a:solidFill>
                <a:schemeClr val="accent1"/>
              </a:solidFill>
              <a:latin typeface="Arial" panose="020B0604020202020204" pitchFamily="34" charset="0"/>
              <a:ea typeface="汉仪旗黑-85S" panose="00020600040101010101" pitchFamily="18" charset="-122"/>
              <a:cs typeface="Arial" panose="020B0604020202020204" pitchFamily="34" charset="0"/>
            </a:endParaRPr>
          </a:p>
        </p:txBody>
      </p:sp>
      <p:sp>
        <p:nvSpPr>
          <p:cNvPr id="24" name="文本框 23"/>
          <p:cNvSpPr txBox="1"/>
          <p:nvPr>
            <p:custDataLst>
              <p:tags r:id="rId10"/>
            </p:custDataLst>
          </p:nvPr>
        </p:nvSpPr>
        <p:spPr>
          <a:xfrm>
            <a:off x="2402678" y="3568169"/>
            <a:ext cx="1826022" cy="329232"/>
          </a:xfrm>
          <a:prstGeom prst="rect">
            <a:avLst/>
          </a:prstGeom>
          <a:noFill/>
        </p:spPr>
        <p:txBody>
          <a:bodyPr wrap="square" lIns="90000" tIns="46800" rIns="90000" bIns="46800">
            <a:normAutofit/>
          </a:bodyPr>
          <a:lstStyle/>
          <a:p>
            <a:pPr algn="ctr">
              <a:lnSpc>
                <a:spcPct val="120000"/>
              </a:lnSpc>
            </a:pPr>
            <a:r>
              <a:rPr lang="en-US" altLang="zh-CN" sz="1200" b="1" dirty="0">
                <a:solidFill>
                  <a:schemeClr val="accent1"/>
                </a:solidFill>
                <a:latin typeface="Arial" panose="020B0604020202020204" pitchFamily="34" charset="0"/>
                <a:ea typeface="Microsoft YaHei" panose="020B0503020204020204" charset="-122"/>
                <a:cs typeface="Arial" panose="020B0604020202020204" pitchFamily="34" charset="0"/>
              </a:rPr>
              <a:t>CONTENTS</a:t>
            </a:r>
            <a:endParaRPr lang="en-US" altLang="zh-CN" sz="1200" b="1" dirty="0">
              <a:solidFill>
                <a:schemeClr val="accent1"/>
              </a:solidFill>
              <a:latin typeface="Arial" panose="020B0604020202020204" pitchFamily="34" charset="0"/>
              <a:ea typeface="Microsoft YaHei" panose="020B0503020204020204" charset="-122"/>
              <a:cs typeface="Arial" panose="020B0604020202020204" pitchFamily="34" charset="0"/>
            </a:endParaRPr>
          </a:p>
        </p:txBody>
      </p:sp>
      <p:cxnSp>
        <p:nvCxnSpPr>
          <p:cNvPr id="25" name="直接连接符 24"/>
          <p:cNvCxnSpPr/>
          <p:nvPr>
            <p:custDataLst>
              <p:tags r:id="rId11"/>
            </p:custDataLst>
          </p:nvPr>
        </p:nvCxnSpPr>
        <p:spPr>
          <a:xfrm>
            <a:off x="3832198" y="3897401"/>
            <a:ext cx="392140" cy="398471"/>
          </a:xfrm>
          <a:prstGeom prst="line">
            <a:avLst/>
          </a:prstGeom>
          <a:noFill/>
          <a:ln w="57150">
            <a:solidFill>
              <a:schemeClr val="bg1">
                <a:lumMod val="65000"/>
              </a:schemeClr>
            </a:solidFill>
            <a:round/>
          </a:ln>
        </p:spPr>
      </p:cxnSp>
      <p:pic>
        <p:nvPicPr>
          <p:cNvPr id="3" name="Замещающее содержимое 2" descr="метод"/>
          <p:cNvPicPr>
            <a:picLocks noChangeAspect="1"/>
          </p:cNvPicPr>
          <p:nvPr>
            <p:ph sz="quarter" idx="13"/>
          </p:nvPr>
        </p:nvPicPr>
        <p:blipFill>
          <a:blip r:embed="rId12"/>
          <a:stretch>
            <a:fillRect/>
          </a:stretch>
        </p:blipFill>
        <p:spPr>
          <a:xfrm>
            <a:off x="1485900" y="577215"/>
            <a:ext cx="9220200" cy="6066155"/>
          </a:xfrm>
          <a:prstGeom prst="rect">
            <a:avLst/>
          </a:prstGeom>
        </p:spPr>
      </p:pic>
    </p:spTree>
    <p:custDataLst>
      <p:tags r:id="rId13"/>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sz="quarter" idx="13"/>
            <p:custDataLst>
              <p:tags r:id="rId1"/>
            </p:custDataLst>
          </p:nvPr>
        </p:nvSpPr>
        <p:spPr>
          <a:xfrm>
            <a:off x="986795" y="529598"/>
            <a:ext cx="10852237" cy="5388907"/>
          </a:xfrm>
        </p:spPr>
        <p:txBody>
          <a:bodyPr>
            <a:noAutofit/>
          </a:bodyPr>
          <a:lstStyle/>
          <a:p>
            <a:pPr marL="0" lvl="0" indent="0">
              <a:buNone/>
            </a:pPr>
            <a:r>
              <a:rPr lang="ru-RU" altLang="en-US" dirty="0">
                <a:solidFill>
                  <a:srgbClr val="00B0F0"/>
                </a:solidFill>
                <a:latin typeface="Segoe UI Black" panose="020B0A02040204020203" charset="0"/>
                <a:cs typeface="Segoe UI Black" panose="020B0A02040204020203" charset="0"/>
              </a:rPr>
              <a:t> </a:t>
            </a:r>
            <a:r>
              <a:rPr lang="ru-RU" altLang="en-US" sz="2400" dirty="0">
                <a:solidFill>
                  <a:schemeClr val="accent6">
                    <a:lumMod val="75000"/>
                  </a:schemeClr>
                </a:solidFill>
                <a:latin typeface="Segoe UI Black" panose="020B0A02040204020203" charset="0"/>
                <a:cs typeface="Segoe UI Black" panose="020B0A02040204020203" charset="0"/>
              </a:rPr>
              <a:t>Многочисленные исследования подтвердили, что классическая музыка не только создает чувство психологического комфорта, но и способствует развитию внимания, интеллекта и творческих способностей, помогает раскрытию внутреннего потенциала ребенка в раннем возрасте.</a:t>
            </a:r>
            <a:endParaRPr lang="ru-RU" altLang="en-US" sz="2400" dirty="0">
              <a:solidFill>
                <a:schemeClr val="accent6">
                  <a:lumMod val="75000"/>
                </a:schemeClr>
              </a:solidFill>
              <a:latin typeface="Segoe UI Black" panose="020B0A02040204020203" charset="0"/>
              <a:cs typeface="Segoe UI Black" panose="020B0A02040204020203" charset="0"/>
            </a:endParaRPr>
          </a:p>
          <a:p>
            <a:pPr marL="0" lvl="0" indent="0">
              <a:buNone/>
            </a:pPr>
            <a:r>
              <a:rPr lang="ru-RU" altLang="en-US" sz="2400" dirty="0">
                <a:solidFill>
                  <a:schemeClr val="accent6">
                    <a:lumMod val="75000"/>
                  </a:schemeClr>
                </a:solidFill>
                <a:latin typeface="Segoe UI Black" panose="020B0A02040204020203" charset="0"/>
                <a:cs typeface="Segoe UI Black" panose="020B0A02040204020203" charset="0"/>
              </a:rPr>
              <a:t>Отдельно нужно рассказать о прослушивании музыки В.А.Моцарта. «Эффект Моцарта» был открыт в конце ХХ в. Эффект же заключается в том, что прослушивание произведений Моцарта очень положительно сказывается на развитии интеллекта ребенка. Дети, слушающие Моцарта в нежном возрасте, становятся умнее.</a:t>
            </a:r>
            <a:endParaRPr lang="ru-RU" altLang="en-US" sz="2400" dirty="0">
              <a:solidFill>
                <a:schemeClr val="accent6">
                  <a:lumMod val="75000"/>
                </a:schemeClr>
              </a:solidFill>
              <a:latin typeface="Segoe UI Black" panose="020B0A02040204020203" charset="0"/>
              <a:cs typeface="Segoe UI Black" panose="020B0A02040204020203" charset="0"/>
            </a:endParaRPr>
          </a:p>
          <a:p>
            <a:pPr marL="0" lvl="0" indent="0">
              <a:buNone/>
            </a:pPr>
            <a:r>
              <a:rPr lang="ru-RU" altLang="en-US" sz="2400" dirty="0">
                <a:highlight>
                  <a:srgbClr val="FF00FF"/>
                </a:highlight>
                <a:latin typeface="Segoe UI Black" panose="020B0A02040204020203" charset="0"/>
                <a:cs typeface="Segoe UI Black" panose="020B0A02040204020203" charset="0"/>
              </a:rPr>
              <a:t> </a:t>
            </a:r>
            <a:endParaRPr lang="ru-RU" altLang="en-US" sz="2400" dirty="0">
              <a:highlight>
                <a:srgbClr val="FF00FF"/>
              </a:highlight>
              <a:latin typeface="Segoe UI Black" panose="020B0A02040204020203" charset="0"/>
              <a:cs typeface="Segoe UI Black" panose="020B0A02040204020203" charset="0"/>
            </a:endParaRPr>
          </a:p>
          <a:p>
            <a:pPr marL="0" lvl="0" indent="0">
              <a:buNone/>
            </a:pPr>
            <a:r>
              <a:rPr lang="ru-RU" altLang="en-US" sz="2400" dirty="0"/>
              <a:t> п</a:t>
            </a:r>
            <a:endParaRPr lang="ru-RU" altLang="en-US" sz="2400" dirty="0"/>
          </a:p>
        </p:txBody>
      </p:sp>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 name="KSO_WM_UNIT_SUBTYPE" val="q"/>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UNIT_BK_DARK_LIGHT" val="2"/>
  <p:tag name="KSO_WM_SLIDE_BACKGROUND_TYPE" val="frame"/>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TYPE" val="i"/>
  <p:tag name="KSO_WM_UNIT_INDEX" val="1"/>
  <p:tag name="KSO_WM_SLIDE_BACKGROUND_TYPE" val="frame"/>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i*3"/>
  <p:tag name="KSO_WM_UNIT_LAYERLEVEL" val="1"/>
  <p:tag name="KSO_WM_TAG_VERSION" val="1.0"/>
  <p:tag name="KSO_WM_BEAUTIFY_FLAG" val="#wm#"/>
  <p:tag name="KSO_WM_UNIT_TYPE" val="i"/>
  <p:tag name="KSO_WM_UNIT_INDEX" val="3"/>
  <p:tag name="KSO_WM_SLIDE_BACKGROUND_TYPE" val="frame"/>
  <p:tag name="KSO_WM_SLIDE_BK_DARK_LIGHT" val="2"/>
</p:tagLst>
</file>

<file path=ppt/tags/tag107.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3*i*4"/>
  <p:tag name="KSO_WM_UNIT_LAYERLEVEL" val="1"/>
  <p:tag name="KSO_WM_TAG_VERSION" val="1.0"/>
  <p:tag name="KSO_WM_BEAUTIFY_FLAG" val="#wm#"/>
  <p:tag name="KSO_WM_UNIT_TYPE" val="i"/>
  <p:tag name="KSO_WM_UNIT_INDEX" val="4"/>
  <p:tag name="KSO_WM_SLIDE_BACKGROUND_TYPE" val="frame"/>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leftRight"/>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120.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4*i*4"/>
  <p:tag name="KSO_WM_UNIT_LAYERLEVEL" val="1"/>
  <p:tag name="KSO_WM_TAG_VERSION" val="1.0"/>
  <p:tag name="KSO_WM_BEAUTIFY_FLAG" val="#wm#"/>
  <p:tag name="KSO_WM_UNIT_TYPE" val="i"/>
  <p:tag name="KSO_WM_UNIT_INDEX" val="4"/>
  <p:tag name="KSO_WM_SLIDE_BACKGROUND_TYPE" val="leftRight"/>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topBottom"/>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28.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5*i*4"/>
  <p:tag name="KSO_WM_UNIT_LAYERLEVEL" val="1"/>
  <p:tag name="KSO_WM_TAG_VERSION" val="1.0"/>
  <p:tag name="KSO_WM_BEAUTIFY_FLAG" val="#wm#"/>
  <p:tag name="KSO_WM_UNIT_TYPE" val="i"/>
  <p:tag name="KSO_WM_UNIT_INDEX" val="4"/>
  <p:tag name="KSO_WM_SLIDE_BACKGROUND_TYPE" val="topBottom"/>
  <p:tag name="KSO_WM_SLIDE_BK_DARK_LIGHT" val="2"/>
</p:tagLst>
</file>

<file path=ppt/tags/tag1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bottomTop"/>
  <p:tag name="KSO_WM_SLIDE_BK_DARK_LIGHT" val="2"/>
</p:tagLst>
</file>

<file path=ppt/tags/tag13.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 name="KSO_WM_SLIDE_BACKGROUND_TYPE" val="frame"/>
  <p:tag name="KSO_WM_SLIDE_BK_DARK_LIGHT" val="1"/>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36.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6*i*4"/>
  <p:tag name="KSO_WM_UNIT_LAYERLEVEL" val="1"/>
  <p:tag name="KSO_WM_TAG_VERSION" val="1.0"/>
  <p:tag name="KSO_WM_BEAUTIFY_FLAG" val="#wm#"/>
  <p:tag name="KSO_WM_UNIT_TYPE" val="i"/>
  <p:tag name="KSO_WM_UNIT_INDEX" val="4"/>
  <p:tag name="KSO_WM_SLIDE_BACKGROUND_TYPE" val="bottomTop"/>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UNIT_BK_DARK_LIGHT" val="1"/>
  <p:tag name="KSO_WM_SLIDE_BACKGROUND_TYPE" val="navigation"/>
  <p:tag name="KSO_WM_SLIDE_BK_DARK_LIGHT" val="2"/>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46.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7*i*4"/>
  <p:tag name="KSO_WM_UNIT_LAYERLEVEL" val="1"/>
  <p:tag name="KSO_WM_TAG_VERSION" val="1.0"/>
  <p:tag name="KSO_WM_BEAUTIFY_FLAG" val="#wm#"/>
  <p:tag name="KSO_WM_UNIT_TYPE" val="i"/>
  <p:tag name="KSO_WM_UNIT_INDEX" val="4"/>
  <p:tag name="KSO_WM_SLIDE_BACKGROUND_TYPE" val="navigation"/>
  <p:tag name="KSO_WM_SLIDE_BK_DARK_LIGHT" val="2"/>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_18*i*2"/>
  <p:tag name="KSO_WM_UNIT_LAYERLEVEL" val="1"/>
  <p:tag name="KSO_WM_TAG_VERSION" val="1.0"/>
  <p:tag name="KSO_WM_BEAUTIFY_FLAG" val="#wm#"/>
  <p:tag name="KSO_WM_SLIDE_BACKGROUND_TYPE" val="belt"/>
  <p:tag name="KSO_WM_SLIDE_BK_DARK_LIGHT" val="2"/>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UNIT_BK_DARK_LIGHT" val="2"/>
  <p:tag name="KSO_WM_SLIDE_BACKGROUND_TYPE" val="belt"/>
  <p:tag name="KSO_WM_SLIDE_BK_DARK_LIGHT" val="2"/>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54.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80625"/>
</p:tagLst>
</file>

<file path=ppt/tags/tag155.xml><?xml version="1.0" encoding="utf-8"?>
<p:tagLst xmlns:p="http://schemas.openxmlformats.org/presentationml/2006/main">
  <p:tag name="KSO_WM_TAG_VERSION" val="1.0"/>
  <p:tag name="KSO_WM_BEAUTIFY_FLAG" val="#wm#"/>
  <p:tag name="KSO_WM_UNIT_HIGHLIGHT" val="0"/>
  <p:tag name="KSO_WM_UNIT_COMPATIBLE" val="0"/>
  <p:tag name="KSO_WM_UNIT_DIAGRAM_ISNUMVISUAL" val="0"/>
  <p:tag name="KSO_WM_UNIT_DIAGRAM_ISREFERUNIT" val="0"/>
  <p:tag name="KSO_WM_UNIT_ID" val="_0**"/>
  <p:tag name="KSO_WM_UNIT_LAYERLEVEL" val="1"/>
  <p:tag name="KSO_WM_TEMPLATE_CATEGORY" val="custom"/>
  <p:tag name="KSO_WM_TEMPLATE_INDEX" val="20180625"/>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9.xml><?xml version="1.0" encoding="utf-8"?>
<p:tagLst xmlns:p="http://schemas.openxmlformats.org/presentationml/2006/main">
  <p:tag name="KSO_WM_TAG_VERSION" val="1.0"/>
  <p:tag name="KSO_WM_BEAUTIFY_FLAG" val="#wm#"/>
  <p:tag name="KSO_WM_COMBINE_RELATE_SLIDE_ID" val="background20177937_1"/>
  <p:tag name="KSO_WM_TEMPLATE_CATEGORY" val="custom"/>
  <p:tag name="KSO_WM_TEMPLATE_INDEX" val="20180625"/>
  <p:tag name="KSO_WM_TEMPLATE_SUBCATEGORY" val="0"/>
  <p:tag name="KSO_WM_TEMPLATE_THUMBS_INDEX" val="1、5、9、11、15、21、30"/>
  <p:tag name="KSO_WM_TEMPLATE_MASTER_TYPE" val="1"/>
  <p:tag name="KSO_WM_TEMPLATE_COLOR_TYPE" val="1"/>
  <p:tag name="KSO_WM_TEMPLATE_MASTER_THUMB_INDEX" val="18"/>
  <p:tag name="KSO_WM_UNIT_SHOW_EDIT_AREA_INDICATION" val="0"/>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24"/>
  <p:tag name="KSO_WM_UNIT_ISCONTENTSTITLE" val="0"/>
  <p:tag name="KSO_WM_UNIT_HIGHLIGHT" val="0"/>
  <p:tag name="KSO_WM_UNIT_COMPATIBLE" val="0"/>
  <p:tag name="KSO_WM_UNIT_ID" val="custom20180625_1*a*1"/>
  <p:tag name="KSO_WM_UNIT_PRESET_TEXT" val="FRESH"/>
  <p:tag name="KSO_WM_UNIT_NOCLEAR" val="0"/>
  <p:tag name="KSO_WM_UNIT_DIAGRAM_ISNUMVISUAL" val="0"/>
  <p:tag name="KSO_WM_UNIT_DIAGRAM_ISREFERUNIT" val="0"/>
</p:tagLst>
</file>

<file path=ppt/tags/tag16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165"/>
  <p:tag name="KSO_WM_UNIT_ISCONTENTSTITLE" val="0"/>
  <p:tag name="KSO_WM_UNIT_HIGHLIGHT" val="0"/>
  <p:tag name="KSO_WM_UNIT_COMPATIBLE" val="0"/>
  <p:tag name="KSO_WM_UNIT_ID" val="custom20180625_1*b*1"/>
  <p:tag name="KSO_WM_UNIT_NOCLEAR" val="0"/>
  <p:tag name="KSO_WM_UNIT_DIAGRAM_ISNUMVISUAL" val="0"/>
  <p:tag name="KSO_WM_UNIT_DIAGRAM_ISREFERUNIT" val="0"/>
  <p:tag name="KSO_WM_UNIT_PRESET_TEXT" val="Click here to add a subtitle"/>
</p:tagLst>
</file>

<file path=ppt/tags/tag162.xml><?xml version="1.0" encoding="utf-8"?>
<p:tagLst xmlns:p="http://schemas.openxmlformats.org/presentationml/2006/main">
  <p:tag name="KSO_WM_TAG_VERSION" val="1.0"/>
  <p:tag name="KSO_WM_SLIDE_ITEM_CNT" val="0"/>
  <p:tag name="KSO_WM_SLIDE_LAYOUT" val="a_b"/>
  <p:tag name="KSO_WM_SLIDE_LAYOUT_CNT" val="1_1"/>
  <p:tag name="KSO_WM_SLIDE_TYPE" val="title"/>
  <p:tag name="KSO_WM_BEAUTIFY_FLAG" val="#wm#"/>
  <p:tag name="KSO_WM_COMBINE_RELATE_SLIDE_ID" val="background20177937_1"/>
  <p:tag name="KSO_WM_TEMPLATE_CATEGORY" val="custom"/>
  <p:tag name="KSO_WM_TEMPLATE_INDEX" val="20180625"/>
  <p:tag name="KSO_WM_SLIDE_ID" val="custom20180625_1"/>
  <p:tag name="KSO_WM_SLIDE_INDEX" val="1"/>
  <p:tag name="KSO_WM_TEMPLATE_SUBCATEGORY" val="0"/>
  <p:tag name="KSO_WM_TEMPLATE_THUMBS_INDEX" val="1、5、9、11、15、21、30"/>
  <p:tag name="KSO_WM_SLIDE_SUBTYPE" val="pureTxt"/>
  <p:tag name="KSO_WM_TEMPLATE_MASTER_TYPE" val="1"/>
  <p:tag name="KSO_WM_TEMPLATE_COLOR_TYPE" val="1"/>
  <p:tag name="KSO_WM_TEMPLATE_MASTER_THUMB_INDEX" val="12"/>
</p:tagLst>
</file>

<file path=ppt/tags/tag163.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ISCONTENTSTITLE" val="0"/>
  <p:tag name="KSO_WM_UNIT_VALUE" val="44"/>
  <p:tag name="KSO_WM_UNIT_LAYERLEVEL" val="1"/>
  <p:tag name="KSO_WM_UNIT_INDEX" val="1"/>
  <p:tag name="KSO_WM_UNIT_TYPE" val="a"/>
  <p:tag name="KSO_WM_UNIT_ID" val="custom20180625_2*a*1"/>
  <p:tag name="KSO_WM_UNIT_PRESET_TEXT" val="LOREM IPSUM DOLOR"/>
  <p:tag name="KSO_WM_UNIT_NOCLEAR" val="0"/>
  <p:tag name="KSO_WM_UNIT_DIAGRAM_ISNUMVISUAL" val="0"/>
  <p:tag name="KSO_WM_UNIT_DIAGRAM_ISREFERUNIT" val="0"/>
</p:tagLst>
</file>

<file path=ppt/tags/tag164.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440"/>
  <p:tag name="KSO_WM_UNIT_LAYERLEVEL" val="1"/>
  <p:tag name="KSO_WM_UNIT_INDEX" val="1"/>
  <p:tag name="KSO_WM_UNIT_TYPE" val="f"/>
  <p:tag name="KSO_WM_UNIT_ID" val="custom20180625_2*f*1"/>
  <p:tag name="KSO_WM_UNIT_PRESET_TEXT" val="Lorem ipsum dolor sit amet, consectetur adipisicing elit, sed do eiusmod tempor incididunt ut labore et dolore magna aliqua. Ut enim ad minim veniam, quis nostrud exercitation ullamco laboris nisi ut aliquip ex ea commodo consequat.&#13;Lorem ipsum dolor sit amet, consectetur adipisicing elit, sed do eiusmod tempor incididunt ut labore et dolore magna aliqua. Ut enim ad minim veniam, quis nostrud exercitation ullamco laboris nisi ut aliquip ex ea commodo consequat."/>
  <p:tag name="KSO_WM_UNIT_NOCLEAR" val="0"/>
  <p:tag name="KSO_WM_UNIT_DIAGRAM_ISNUMVISUAL" val="0"/>
  <p:tag name="KSO_WM_UNIT_DIAGRAM_ISREFERUNIT" val="0"/>
</p:tagLst>
</file>

<file path=ppt/tags/tag165.xml><?xml version="1.0" encoding="utf-8"?>
<p:tagLst xmlns:p="http://schemas.openxmlformats.org/presentationml/2006/main">
  <p:tag name="KSO_WM_SLIDE_SIZE" val="854*465"/>
  <p:tag name="KSO_WM_SLIDE_POSITION" val="52*34"/>
  <p:tag name="KSO_WM_SLIDE_LAYOUT_CNT" val="1_1"/>
  <p:tag name="KSO_WM_SLIDE_LAYOUT" val="a_f"/>
  <p:tag name="KSO_WM_BEAUTIFY_FLAG" val="#wm#"/>
  <p:tag name="KSO_WM_SLIDE_TYPE" val="text"/>
  <p:tag name="KSO_WM_SLIDE_ITEM_CNT" val="0"/>
  <p:tag name="KSO_WM_TAG_VERSION" val="1.0"/>
  <p:tag name="KSO_WM_COMBINE_RELATE_SLIDE_ID" val="background20177937_2"/>
  <p:tag name="KSO_WM_TEMPLATE_CATEGORY" val="custom"/>
  <p:tag name="KSO_WM_TEMPLATE_INDEX" val="20180625"/>
  <p:tag name="KSO_WM_SLIDE_ID" val="custom20180625_2"/>
  <p:tag name="KSO_WM_SLIDE_INDEX" val="2"/>
  <p:tag name="KSO_WM_TEMPLATE_SUBCATEGORY" val="0"/>
  <p:tag name="KSO_WM_SLIDE_SUBTYPE" val="pureTxt"/>
  <p:tag name="KSO_WM_TEMPLATE_MASTER_TYPE" val="1"/>
  <p:tag name="KSO_WM_TEMPLATE_COLOR_TYPE" val="1"/>
</p:tagLst>
</file>

<file path=ppt/tags/tag166.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ISCONTENTSTITLE" val="0"/>
  <p:tag name="KSO_WM_UNIT_VALUE" val="44"/>
  <p:tag name="KSO_WM_UNIT_LAYERLEVEL" val="1"/>
  <p:tag name="KSO_WM_UNIT_INDEX" val="1"/>
  <p:tag name="KSO_WM_UNIT_TYPE" val="a"/>
  <p:tag name="KSO_WM_UNIT_ID" val="custom20180625_3*a*1"/>
  <p:tag name="KSO_WM_UNIT_PRESET_TEXT" val="LOREM IPSUM DOLOR"/>
  <p:tag name="KSO_WM_UNIT_NOCLEAR" val="0"/>
  <p:tag name="KSO_WM_UNIT_DIAGRAM_ISNUMVISUAL" val="0"/>
  <p:tag name="KSO_WM_UNIT_DIAGRAM_ISREFERUNIT" val="0"/>
</p:tagLst>
</file>

<file path=ppt/tags/tag167.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209"/>
  <p:tag name="KSO_WM_UNIT_LAYERLEVEL" val="1"/>
  <p:tag name="KSO_WM_UNIT_INDEX" val="1"/>
  <p:tag name="KSO_WM_UNIT_TYPE" val="f"/>
  <p:tag name="KSO_WM_UNIT_ID" val="custom20180625_3*f*1"/>
  <p:tag name="KSO_WM_UNIT_PRESET_TEXT" val="Lorem ipsum dolor sit amet, consectetur adipisicing elit.Lorem ipsum dolor sit amet, consectetur adipisicing elit.Lorem ipsum dolor sit amet, consectetur adipisicing elit.Lorem ipsum dolor sit amet, consectetur adipisicing elit."/>
  <p:tag name="KSO_WM_UNIT_NOCLEAR" val="0"/>
  <p:tag name="KSO_WM_UNIT_DIAGRAM_ISNUMVISUAL" val="0"/>
  <p:tag name="KSO_WM_UNIT_DIAGRAM_ISREFERUNIT" val="0"/>
</p:tagLst>
</file>

<file path=ppt/tags/tag168.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209"/>
  <p:tag name="KSO_WM_UNIT_LAYERLEVEL" val="1"/>
  <p:tag name="KSO_WM_UNIT_INDEX" val="2"/>
  <p:tag name="KSO_WM_UNIT_TYPE" val="f"/>
  <p:tag name="KSO_WM_UNIT_ID" val="custom20180625_3*f*2"/>
  <p:tag name="KSO_WM_UNIT_PRESET_TEXT" val="Lorem ipsum dolor sit amet, consectetur adipisicing elit.Lorem ipsum dolor sit amet, consectetur adipisicing elit.Lorem ipsum dolor sit amet, consectetur adipisicing elit.Lorem ipsum dolor sit amet, consectetur adipisicing elit."/>
  <p:tag name="KSO_WM_UNIT_NOCLEAR" val="0"/>
  <p:tag name="KSO_WM_UNIT_DIAGRAM_ISNUMVISUAL" val="0"/>
  <p:tag name="KSO_WM_UNIT_DIAGRAM_ISREFERUNIT" val="0"/>
</p:tagLst>
</file>

<file path=ppt/tags/tag169.xml><?xml version="1.0" encoding="utf-8"?>
<p:tagLst xmlns:p="http://schemas.openxmlformats.org/presentationml/2006/main">
  <p:tag name="KSO_WM_SLIDE_SIZE" val="855*465"/>
  <p:tag name="KSO_WM_SLIDE_POSITION" val="52*34"/>
  <p:tag name="KSO_WM_SLIDE_LAYOUT_CNT" val="1_2"/>
  <p:tag name="KSO_WM_SLIDE_LAYOUT" val="a_f"/>
  <p:tag name="KSO_WM_BEAUTIFY_FLAG" val="#wm#"/>
  <p:tag name="KSO_WM_SLIDE_TYPE" val="text"/>
  <p:tag name="KSO_WM_SLIDE_ITEM_CNT" val="0"/>
  <p:tag name="KSO_WM_TAG_VERSION" val="1.0"/>
  <p:tag name="KSO_WM_COMBINE_RELATE_SLIDE_ID" val="background20177937_3"/>
  <p:tag name="KSO_WM_TEMPLATE_CATEGORY" val="custom"/>
  <p:tag name="KSO_WM_TEMPLATE_INDEX" val="20180625"/>
  <p:tag name="KSO_WM_SLIDE_ID" val="custom20180625_3"/>
  <p:tag name="KSO_WM_SLIDE_INDEX" val="3"/>
  <p:tag name="KSO_WM_TEMPLATE_SUBCATEGORY" val="0"/>
  <p:tag name="KSO_WM_SLIDE_SUBTYPE" val="pureTxt"/>
  <p:tag name="KSO_WM_TEMPLATE_MASTER_TYPE" val="1"/>
  <p:tag name="KSO_WM_TEMPLATE_COLOR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ISCONTENTSTITLE" val="0"/>
  <p:tag name="KSO_WM_UNIT_VALUE" val="27"/>
  <p:tag name="KSO_WM_UNIT_LAYERLEVEL" val="1"/>
  <p:tag name="KSO_WM_UNIT_INDEX" val="1"/>
  <p:tag name="KSO_WM_UNIT_TYPE" val="a"/>
  <p:tag name="KSO_WM_UNIT_ID" val="custom20180625_4*a*1"/>
  <p:tag name="KSO_WM_UNIT_PRESET_TEXT" val="LOREM IPSUM DOLOR"/>
  <p:tag name="KSO_WM_UNIT_NOCLEAR" val="0"/>
  <p:tag name="KSO_WM_UNIT_DIAGRAM_ISNUMVISUAL" val="0"/>
  <p:tag name="KSO_WM_UNIT_DIAGRAM_ISREFERUNIT" val="0"/>
</p:tagLst>
</file>

<file path=ppt/tags/tag17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d"/>
  <p:tag name="KSO_WM_UNIT_INDEX" val="1"/>
  <p:tag name="KSO_WM_UNIT_LAYERLEVEL" val="1"/>
  <p:tag name="KSO_WM_UNIT_VALUE" val="1496*1466"/>
  <p:tag name="KSO_WM_UNIT_HIGHLIGHT" val="0"/>
  <p:tag name="KSO_WM_UNIT_COMPATIBLE" val="0"/>
  <p:tag name="KSO_WM_UNIT_ID" val="custom20180625_4*d*1"/>
  <p:tag name="KSO_WM_UNIT_DIAGRAM_ISNUMVISUAL" val="0"/>
  <p:tag name="KSO_WM_UNIT_DIAGRAM_ISREFERUNIT" val="0"/>
  <p:tag name="KSO_WM_UNIT_SUPPORT_UNIT_TYPE" val="[&quot;all&quot;]"/>
</p:tagLst>
</file>

<file path=ppt/tags/tag17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f"/>
  <p:tag name="KSO_WM_UNIT_INDEX" val="1"/>
  <p:tag name="KSO_WM_UNIT_LAYERLEVEL" val="1"/>
  <p:tag name="KSO_WM_UNIT_VALUE" val="195"/>
  <p:tag name="KSO_WM_UNIT_HIGHLIGHT" val="0"/>
  <p:tag name="KSO_WM_UNIT_COMPATIBLE" val="0"/>
  <p:tag name="KSO_WM_UNIT_ID" val="custom20180625_4*f*1"/>
  <p:tag name="KSO_WM_UNIT_PRESET_TEXT" val="Lorem ipsum dolor sit amet, consectetur adipisicing elit.Lorem ipsum dolor sit amet, consectetur adipisicing elit.Lorem ipsum dolor sit amet, consectetur adipisicing elit.Lorem ipsum dolor sit amet, consectetur adipisicing elit."/>
  <p:tag name="KSO_WM_UNIT_NOCLEAR" val="0"/>
  <p:tag name="KSO_WM_UNIT_DIAGRAM_ISNUMVISUAL" val="0"/>
  <p:tag name="KSO_WM_UNIT_DIAGRAM_ISREFERUNIT" val="0"/>
</p:tagLst>
</file>

<file path=ppt/tags/tag173.xml><?xml version="1.0" encoding="utf-8"?>
<p:tagLst xmlns:p="http://schemas.openxmlformats.org/presentationml/2006/main">
  <p:tag name="KSO_WM_SLIDE_SIZE" val="855*459"/>
  <p:tag name="KSO_WM_SLIDE_POSITION" val="52*40"/>
  <p:tag name="KSO_WM_SLIDE_LAYOUT_CNT" val="1_1_1"/>
  <p:tag name="KSO_WM_SLIDE_LAYOUT" val="a_d_f"/>
  <p:tag name="KSO_WM_BEAUTIFY_FLAG" val="#wm#"/>
  <p:tag name="KSO_WM_SLIDE_TYPE" val="text"/>
  <p:tag name="KSO_WM_SLIDE_ITEM_CNT" val="0"/>
  <p:tag name="KSO_WM_TAG_VERSION" val="1.0"/>
  <p:tag name="KSO_WM_COMBINE_RELATE_SLIDE_ID" val="background20177937_4"/>
  <p:tag name="KSO_WM_TEMPLATE_CATEGORY" val="custom"/>
  <p:tag name="KSO_WM_TEMPLATE_INDEX" val="20180625"/>
  <p:tag name="KSO_WM_SLIDE_ID" val="custom20180625_4"/>
  <p:tag name="KSO_WM_SLIDE_INDEX" val="4"/>
  <p:tag name="KSO_WM_TEMPLATE_SUBCATEGORY" val="0"/>
  <p:tag name="KSO_WM_SLIDE_SUBTYPE" val="picTxt"/>
  <p:tag name="KSO_WM_TEMPLATE_MASTER_TYPE" val="1"/>
  <p:tag name="KSO_WM_TEMPLATE_COLOR_TYPE" val="1"/>
</p:tagLst>
</file>

<file path=ppt/tags/tag174.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ISCONTENTSTITLE" val="0"/>
  <p:tag name="KSO_WM_UNIT_VALUE" val="21"/>
  <p:tag name="KSO_WM_UNIT_LAYERLEVEL" val="1"/>
  <p:tag name="KSO_WM_UNIT_INDEX" val="1"/>
  <p:tag name="KSO_WM_UNIT_TYPE" val="a"/>
  <p:tag name="KSO_WM_UNIT_ID" val="custom20180625_5*a*1"/>
  <p:tag name="KSO_WM_UNIT_PRESET_TEXT" val="LOREM IPSUM DOLOR"/>
  <p:tag name="KSO_WM_UNIT_NOCLEAR" val="0"/>
  <p:tag name="KSO_WM_UNIT_DIAGRAM_ISNUMVISUAL" val="0"/>
  <p:tag name="KSO_WM_UNIT_DIAGRAM_ISREFERUNIT" val="0"/>
</p:tagLst>
</file>

<file path=ppt/tags/tag175.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86"/>
  <p:tag name="KSO_WM_UNIT_LAYERLEVEL" val="1"/>
  <p:tag name="KSO_WM_UNIT_INDEX" val="1"/>
  <p:tag name="KSO_WM_UNIT_TYPE" val="f"/>
  <p:tag name="KSO_WM_UNIT_ID" val="custom20180625_5*f*1"/>
  <p:tag name="KSO_WM_UNIT_PRESET_TEXT" val="Lorem ipsum dolor sit amet, consectetur adipisicing elit."/>
  <p:tag name="KSO_WM_UNIT_NOCLEAR" val="0"/>
  <p:tag name="KSO_WM_UNIT_DIAGRAM_ISNUMVISUAL" val="0"/>
  <p:tag name="KSO_WM_UNIT_DIAGRAM_ISREFERUNIT" val="0"/>
</p:tagLst>
</file>

<file path=ppt/tags/tag17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d"/>
  <p:tag name="KSO_WM_UNIT_INDEX" val="1"/>
  <p:tag name="KSO_WM_UNIT_LAYERLEVEL" val="1"/>
  <p:tag name="KSO_WM_UNIT_VALUE" val="1003*2787"/>
  <p:tag name="KSO_WM_UNIT_HIGHLIGHT" val="0"/>
  <p:tag name="KSO_WM_UNIT_COMPATIBLE" val="0"/>
  <p:tag name="KSO_WM_UNIT_ID" val="custom20180625_5*d*1"/>
  <p:tag name="KSO_WM_UNIT_DIAGRAM_ISNUMVISUAL" val="0"/>
  <p:tag name="KSO_WM_UNIT_DIAGRAM_ISREFERUNIT" val="0"/>
  <p:tag name="KSO_WM_UNIT_SUPPORT_UNIT_TYPE" val="[&quot;all&quot;]"/>
</p:tagLst>
</file>

<file path=ppt/tags/tag177.xml><?xml version="1.0" encoding="utf-8"?>
<p:tagLst xmlns:p="http://schemas.openxmlformats.org/presentationml/2006/main">
  <p:tag name="KSO_WM_SLIDE_SIZE" val="799*468"/>
  <p:tag name="KSO_WM_SLIDE_POSITION" val="75*39"/>
  <p:tag name="KSO_WM_SLIDE_LAYOUT_CNT" val="1_1_1"/>
  <p:tag name="KSO_WM_SLIDE_LAYOUT" val="a_d_f"/>
  <p:tag name="KSO_WM_BEAUTIFY_FLAG" val="#wm#"/>
  <p:tag name="KSO_WM_SLIDE_TYPE" val="text"/>
  <p:tag name="KSO_WM_SLIDE_ITEM_CNT" val="0"/>
  <p:tag name="KSO_WM_TAG_VERSION" val="1.0"/>
  <p:tag name="KSO_WM_COMBINE_RELATE_SLIDE_ID" val="background20177937_5"/>
  <p:tag name="KSO_WM_TEMPLATE_CATEGORY" val="custom"/>
  <p:tag name="KSO_WM_TEMPLATE_INDEX" val="20180625"/>
  <p:tag name="KSO_WM_SLIDE_ID" val="custom20180625_5"/>
  <p:tag name="KSO_WM_SLIDE_INDEX" val="5"/>
  <p:tag name="KSO_WM_TEMPLATE_SUBCATEGORY" val="0"/>
  <p:tag name="KSO_WM_SLIDE_SUBTYPE" val="picTxt"/>
  <p:tag name="KSO_WM_TEMPLATE_MASTER_TYPE" val="1"/>
  <p:tag name="KSO_WM_TEMPLATE_COLOR_TYPE" val="1"/>
</p:tagLst>
</file>

<file path=ppt/tags/tag178.xml><?xml version="1.0" encoding="utf-8"?>
<p:tagLst xmlns:p="http://schemas.openxmlformats.org/presentationml/2006/main">
  <p:tag name="KSO_WM_UNIT_HIGHLIGHT" val="0"/>
  <p:tag name="KSO_WM_UNIT_COMPATIBLE" val="0"/>
  <p:tag name="KSO_WM_DIAGRAM_GROUP_CODE" val="l1-1"/>
  <p:tag name="KSO_WM_UNIT_TYPE" val="l_h_i"/>
  <p:tag name="KSO_WM_UNIT_INDEX" val="1_2_2"/>
  <p:tag name="KSO_WM_UNIT_ID" val="custom20180625_6*l_h_i*1_2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8"/>
  <p:tag name="KSO_WM_UNIT_COLOR_SCHEME_PARENT_PAGE" val="0_1"/>
</p:tagLst>
</file>

<file path=ppt/tags/tag179.xml><?xml version="1.0" encoding="utf-8"?>
<p:tagLst xmlns:p="http://schemas.openxmlformats.org/presentationml/2006/main">
  <p:tag name="KSO_WM_UNIT_HIGHLIGHT" val="0"/>
  <p:tag name="KSO_WM_UNIT_COMPATIBLE" val="0"/>
  <p:tag name="KSO_WM_DIAGRAM_GROUP_CODE" val="l1-1"/>
  <p:tag name="KSO_WM_UNIT_TYPE" val="l_h_i"/>
  <p:tag name="KSO_WM_UNIT_INDEX" val="1_2_1"/>
  <p:tag name="KSO_WM_UNIT_ID" val="custom20180625_6*l_h_i*1_2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9"/>
  <p:tag name="KSO_WM_UNIT_COLOR_SCHEME_PARENT_PAGE" val="0_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DIAGRAM_GROUP_CODE" val="l1-1"/>
  <p:tag name="KSO_WM_UNIT_TYPE" val="l_h_i"/>
  <p:tag name="KSO_WM_UNIT_INDEX" val="1_1_2"/>
  <p:tag name="KSO_WM_UNIT_ID" val="custom20180625_6*l_h_i*1_1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20"/>
  <p:tag name="KSO_WM_UNIT_COLOR_SCHEME_PARENT_PAGE" val="0_1"/>
</p:tagLst>
</file>

<file path=ppt/tags/tag181.xml><?xml version="1.0" encoding="utf-8"?>
<p:tagLst xmlns:p="http://schemas.openxmlformats.org/presentationml/2006/main">
  <p:tag name="KSO_WM_UNIT_HIGHLIGHT" val="0"/>
  <p:tag name="KSO_WM_UNIT_COMPATIBLE" val="0"/>
  <p:tag name="KSO_WM_DIAGRAM_GROUP_CODE" val="l1-1"/>
  <p:tag name="KSO_WM_UNIT_TYPE" val="l_h_i"/>
  <p:tag name="KSO_WM_UNIT_INDEX" val="1_1_1"/>
  <p:tag name="KSO_WM_UNIT_ID" val="custom20180625_6*l_h_i*1_1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2"/>
  <p:tag name="KSO_WM_UNIT_COLOR_SCHEME_PARENT_PAGE" val="0_1"/>
</p:tagLst>
</file>

<file path=ppt/tags/tag182.xml><?xml version="1.0" encoding="utf-8"?>
<p:tagLst xmlns:p="http://schemas.openxmlformats.org/presentationml/2006/main">
  <p:tag name="KSO_WM_UNIT_ISCONTENTSTITLE" val="0"/>
  <p:tag name="KSO_WM_UNIT_PRESET_TEXT" val="Click here to add to the title"/>
  <p:tag name="KSO_WM_UNIT_VALUE" val="7"/>
  <p:tag name="KSO_WM_UNIT_HIGHLIGHT" val="0"/>
  <p:tag name="KSO_WM_UNIT_COMPATIBLE" val="0"/>
  <p:tag name="KSO_WM_DIAGRAM_GROUP_CODE" val="l1-1"/>
  <p:tag name="KSO_WM_UNIT_TYPE" val="l_h_a"/>
  <p:tag name="KSO_WM_UNIT_INDEX" val="1_1_1"/>
  <p:tag name="KSO_WM_UNIT_ID" val="custom20180625_6*l_h_a*1_1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3"/>
  <p:tag name="KSO_WM_UNIT_COLOR_SCHEME_PARENT_PAGE" val="0_1"/>
  <p:tag name="KSO_WM_UNIT_NOCLEAR" val="0"/>
</p:tagLst>
</file>

<file path=ppt/tags/tag183.xml><?xml version="1.0" encoding="utf-8"?>
<p:tagLst xmlns:p="http://schemas.openxmlformats.org/presentationml/2006/main">
  <p:tag name="KSO_WM_UNIT_ISCONTENTSTITLE" val="0"/>
  <p:tag name="KSO_WM_UNIT_PRESET_TEXT" val="Click here to add to the title"/>
  <p:tag name="KSO_WM_UNIT_VALUE" val="7"/>
  <p:tag name="KSO_WM_UNIT_HIGHLIGHT" val="0"/>
  <p:tag name="KSO_WM_UNIT_COMPATIBLE" val="0"/>
  <p:tag name="KSO_WM_DIAGRAM_GROUP_CODE" val="l1-1"/>
  <p:tag name="KSO_WM_UNIT_TYPE" val="l_h_a"/>
  <p:tag name="KSO_WM_UNIT_INDEX" val="1_2_1"/>
  <p:tag name="KSO_WM_UNIT_ID" val="custom20180625_6*l_h_a*1_2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7"/>
  <p:tag name="KSO_WM_UNIT_COLOR_SCHEME_PARENT_PAGE" val="0_1"/>
  <p:tag name="KSO_WM_UNIT_NOCLEAR" val="0"/>
</p:tagLst>
</file>

<file path=ppt/tags/tag184.xml><?xml version="1.0" encoding="utf-8"?>
<p:tagLst xmlns:p="http://schemas.openxmlformats.org/presentationml/2006/main">
  <p:tag name="KSO_WM_UNIT_HIGHLIGHT" val="0"/>
  <p:tag name="KSO_WM_UNIT_COMPATIBLE" val="0"/>
  <p:tag name="KSO_WM_DIAGRAM_GROUP_CODE" val="l1-1"/>
  <p:tag name="KSO_WM_UNIT_TYPE" val="i"/>
  <p:tag name="KSO_WM_UNIT_INDEX" val="3"/>
  <p:tag name="KSO_WM_UNIT_ID" val="custom20180625_6*i*3"/>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21"/>
  <p:tag name="KSO_WM_UNIT_COLOR_SCHEME_PARENT_PAGE" val="0_1"/>
  <p:tag name="KSO_WM_UNIT_DECOLORIZATION" val="1"/>
</p:tagLst>
</file>

<file path=ppt/tags/tag185.xml><?xml version="1.0" encoding="utf-8"?>
<p:tagLst xmlns:p="http://schemas.openxmlformats.org/presentationml/2006/main">
  <p:tag name="KSO_WM_UNIT_HIGHLIGHT" val="0"/>
  <p:tag name="KSO_WM_UNIT_COMPATIBLE" val="0"/>
  <p:tag name="KSO_WM_DIAGRAM_GROUP_CODE" val="l1-1"/>
  <p:tag name="KSO_WM_UNIT_TYPE" val="i"/>
  <p:tag name="KSO_WM_UNIT_INDEX" val="1"/>
  <p:tag name="KSO_WM_UNIT_ID" val="custom20180625_6*i*1"/>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22"/>
  <p:tag name="KSO_WM_UNIT_COLOR_SCHEME_PARENT_PAGE" val="0_1"/>
</p:tagLst>
</file>

<file path=ppt/tags/tag186.xml><?xml version="1.0" encoding="utf-8"?>
<p:tagLst xmlns:p="http://schemas.openxmlformats.org/presentationml/2006/main">
  <p:tag name="KSO_WM_UNIT_ISCONTENTSTITLE" val="1"/>
  <p:tag name="KSO_WM_UNIT_PRESET_TEXT" val="CONTENTS"/>
  <p:tag name="KSO_WM_UNIT_VALUE" val="3"/>
  <p:tag name="KSO_WM_UNIT_HIGHLIGHT" val="0"/>
  <p:tag name="KSO_WM_UNIT_COMPATIBLE" val="0"/>
  <p:tag name="KSO_WM_DIAGRAM_GROUP_CODE" val="l1-1"/>
  <p:tag name="KSO_WM_UNIT_TYPE" val="a"/>
  <p:tag name="KSO_WM_UNIT_INDEX" val="1"/>
  <p:tag name="KSO_WM_UNIT_ID" val="custom20180625_6*a*1"/>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23"/>
  <p:tag name="KSO_WM_UNIT_COLOR_SCHEME_PARENT_PAGE" val="0_1"/>
  <p:tag name="KSO_WM_UNIT_NOCLEAR" val="0"/>
</p:tagLst>
</file>

<file path=ppt/tags/tag187.xml><?xml version="1.0" encoding="utf-8"?>
<p:tagLst xmlns:p="http://schemas.openxmlformats.org/presentationml/2006/main">
  <p:tag name="KSO_WM_UNIT_ISCONTENTSTITLE" val="0"/>
  <p:tag name="KSO_WM_UNIT_PRESET_TEXT" val="CONTENTS"/>
  <p:tag name="KSO_WM_UNIT_VALUE" val="8"/>
  <p:tag name="KSO_WM_UNIT_HIGHLIGHT" val="0"/>
  <p:tag name="KSO_WM_UNIT_COMPATIBLE" val="0"/>
  <p:tag name="KSO_WM_DIAGRAM_GROUP_CODE" val="l1-1"/>
  <p:tag name="KSO_WM_UNIT_TYPE" val="b"/>
  <p:tag name="KSO_WM_UNIT_INDEX" val="1"/>
  <p:tag name="KSO_WM_UNIT_ID" val="custom20180625_6*b*1"/>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24"/>
  <p:tag name="KSO_WM_UNIT_COLOR_SCHEME_PARENT_PAGE" val="0_1"/>
  <p:tag name="KSO_WM_UNIT_NOCLEAR" val="0"/>
</p:tagLst>
</file>

<file path=ppt/tags/tag188.xml><?xml version="1.0" encoding="utf-8"?>
<p:tagLst xmlns:p="http://schemas.openxmlformats.org/presentationml/2006/main">
  <p:tag name="KSO_WM_UNIT_HIGHLIGHT" val="0"/>
  <p:tag name="KSO_WM_UNIT_COMPATIBLE" val="0"/>
  <p:tag name="KSO_WM_DIAGRAM_GROUP_CODE" val="l1-1"/>
  <p:tag name="KSO_WM_UNIT_TYPE" val="i"/>
  <p:tag name="KSO_WM_UNIT_INDEX" val="2"/>
  <p:tag name="KSO_WM_UNIT_ID" val="custom20180625_6*i*2"/>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25"/>
  <p:tag name="KSO_WM_UNIT_COLOR_SCHEME_PARENT_PAGE" val="0_1"/>
</p:tagLst>
</file>

<file path=ppt/tags/tag189.xml><?xml version="1.0" encoding="utf-8"?>
<p:tagLst xmlns:p="http://schemas.openxmlformats.org/presentationml/2006/main">
  <p:tag name="KSO_WM_SLIDE_ID" val="custom20180625_6"/>
  <p:tag name="KSO_WM_SLIDE_TYPE" val="contents"/>
  <p:tag name="KSO_WM_SLIDE_SUBTYPE" val="diag"/>
  <p:tag name="KSO_WM_SLIDE_ITEM_CNT" val="2"/>
  <p:tag name="KSO_WM_SLIDE_INDEX" val="6"/>
  <p:tag name="KSO_WM_DIAGRAM_GROUP_CODE" val="l1-1"/>
  <p:tag name="KSO_WM_SLIDE_DIAGTYPE" val="l"/>
  <p:tag name="KSO_WM_TAG_VERSION" val="1.0"/>
  <p:tag name="KSO_WM_BEAUTIFY_FLAG" val="#wm#"/>
  <p:tag name="KSO_WM_TEMPLATE_CATEGORY" val="custom"/>
  <p:tag name="KSO_WM_TEMPLATE_INDEX" val="20180625"/>
  <p:tag name="KSO_WM_SLIDE_LAYOUT" val="a_b_l"/>
  <p:tag name="KSO_WM_SLIDE_LAYOUT_CNT" val="1_1_1"/>
  <p:tag name="KSO_WM_SLIDE_COLORSCHEME_VERSION" val="3.2"/>
  <p:tag name="KSO_WM_TEMPLATE_SUBCATEGORY" val="0"/>
  <p:tag name="KSO_WM_TEMPLATE_MASTER_TYPE" val="1"/>
  <p:tag name="KSO_WM_TEMPLATE_COLOR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600"/>
  <p:tag name="KSO_WM_UNIT_LAYERLEVEL" val="1"/>
  <p:tag name="KSO_WM_UNIT_INDEX" val="1"/>
  <p:tag name="KSO_WM_UNIT_TYPE" val="f"/>
  <p:tag name="KSO_WM_UNIT_ID" val="custom20180625_27*f*1"/>
  <p:tag name="KSO_WM_UNIT_PRESET_TEXT" val="Lorem ipsum dolor sit amet, consectetur adipisicing elit, sed do eiusmod tempor incididunt ut labore et dolore magna aliqua. Ut enim ad minim veniam, quis nostrud exercitation ullamco laboris nisi ut aliquip ex ea commodo consequat.&#13;Lorem ipsum dolor sit amet, consectetur adipisicing elit, sed do eiusmod tempor incididunt ut labore et dolore magna aliqua. Ut enim ad minim veniam, quis nostrud exercitation ullamco laboris nisi ut aliquip ex ea commodo consequat.&#13;Lorem ipsum dolor sit amet, consectetur adipisicing elit, sed do eiusmod tempor incididunt ut labore et dolore magna aliqua. Ut enim ad minim veniam, quis nostrud exercitation ullamco laboris nisi ut aliquip ex ea commodo consequat."/>
  <p:tag name="KSO_WM_UNIT_NOCLEAR" val="0"/>
  <p:tag name="KSO_WM_UNIT_DIAGRAM_ISNUMVISUAL" val="0"/>
  <p:tag name="KSO_WM_UNIT_DIAGRAM_ISREFERUNIT" val="0"/>
</p:tagLst>
</file>

<file path=ppt/tags/tag191.xml><?xml version="1.0" encoding="utf-8"?>
<p:tagLst xmlns:p="http://schemas.openxmlformats.org/presentationml/2006/main">
  <p:tag name="KSO_WM_SLIDE_SIZE" val="854*424"/>
  <p:tag name="KSO_WM_SLIDE_POSITION" val="52*75"/>
  <p:tag name="KSO_WM_SLIDE_LAYOUT_CNT" val="1"/>
  <p:tag name="KSO_WM_SLIDE_LAYOUT" val="f"/>
  <p:tag name="KSO_WM_BEAUTIFY_FLAG" val="#wm#"/>
  <p:tag name="KSO_WM_SLIDE_TYPE" val="text"/>
  <p:tag name="KSO_WM_SLIDE_ITEM_CNT" val="0"/>
  <p:tag name="KSO_WM_TAG_VERSION" val="1.0"/>
  <p:tag name="KSO_WM_COMBINE_RELATE_SLIDE_ID" val="background20177937_10"/>
  <p:tag name="KSO_WM_TEMPLATE_CATEGORY" val="custom"/>
  <p:tag name="KSO_WM_TEMPLATE_INDEX" val="20180625"/>
  <p:tag name="KSO_WM_SLIDE_ID" val="custom20180625_27"/>
  <p:tag name="KSO_WM_SLIDE_INDEX" val="27"/>
  <p:tag name="KSO_WM_TEMPLATE_SUBCATEGORY" val="0"/>
  <p:tag name="KSO_WM_SLIDE_SUBTYPE" val="pureTxt"/>
  <p:tag name="KSO_WM_TEMPLATE_MASTER_TYPE" val="1"/>
  <p:tag name="KSO_WM_TEMPLATE_COLOR_TYPE" val="1"/>
</p:tagLst>
</file>

<file path=ppt/tags/tag19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a"/>
  <p:tag name="KSO_WM_UNIT_INDEX" val="1_1"/>
  <p:tag name="KSO_WM_UNIT_LAYERLEVEL" val="1_1"/>
  <p:tag name="KSO_WM_UNIT_VALUE" val="28"/>
  <p:tag name="KSO_WM_UNIT_HIGHLIGHT" val="0"/>
  <p:tag name="KSO_WM_UNIT_COMPATIBLE" val="0"/>
  <p:tag name="KSO_WM_UNIT_ID" val="custom20180625_25*h_a*1_1"/>
  <p:tag name="KSO_WM_UNIT_ISCONTENTSTITLE" val="0"/>
  <p:tag name="KSO_WM_UNIT_PRESET_TEXT" val="LOREM IPSUM DOLOR"/>
  <p:tag name="KSO_WM_UNIT_NOCLEAR" val="0"/>
  <p:tag name="KSO_WM_UNIT_DIAGRAM_ISNUMVISUAL" val="0"/>
  <p:tag name="KSO_WM_UNIT_DIAGRAM_ISREFERUNIT" val="0"/>
</p:tagLst>
</file>

<file path=ppt/tags/tag19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d"/>
  <p:tag name="KSO_WM_UNIT_INDEX" val="1_1"/>
  <p:tag name="KSO_WM_UNIT_LAYERLEVEL" val="1_1"/>
  <p:tag name="KSO_WM_UNIT_VALUE" val="751*1193"/>
  <p:tag name="KSO_WM_UNIT_HIGHLIGHT" val="0"/>
  <p:tag name="KSO_WM_UNIT_COMPATIBLE" val="0"/>
  <p:tag name="KSO_WM_UNIT_ID" val="custom20180625_25*h_d*1_1"/>
  <p:tag name="KSO_WM_UNIT_DIAGRAM_ISNUMVISUAL" val="0"/>
  <p:tag name="KSO_WM_UNIT_DIAGRAM_ISREFERUNIT" val="0"/>
  <p:tag name="KSO_WM_UNIT_SUPPORT_UNIT_TYPE" val="[&quot;all&quot;]"/>
</p:tagLst>
</file>

<file path=ppt/tags/tag19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26"/>
  <p:tag name="KSO_WM_UNIT_ISCONTENTSTITLE" val="0"/>
  <p:tag name="KSO_WM_UNIT_HIGHLIGHT" val="0"/>
  <p:tag name="KSO_WM_UNIT_COMPATIBLE" val="0"/>
  <p:tag name="KSO_WM_UNIT_ID" val="custom20180625_25*a*1"/>
  <p:tag name="KSO_WM_UNIT_PRESET_TEXT" val="LOREM IPSUM DOLOR"/>
  <p:tag name="KSO_WM_UNIT_NOCLEAR" val="0"/>
  <p:tag name="KSO_WM_UNIT_DIAGRAM_ISNUMVISUAL" val="0"/>
  <p:tag name="KSO_WM_UNIT_DIAGRAM_ISREFERUNIT" val="0"/>
</p:tagLst>
</file>

<file path=ppt/tags/tag19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42"/>
  <p:tag name="KSO_WM_UNIT_ISCONTENTSTITLE" val="0"/>
  <p:tag name="KSO_WM_UNIT_HIGHLIGHT" val="0"/>
  <p:tag name="KSO_WM_UNIT_COMPATIBLE" val="0"/>
  <p:tag name="KSO_WM_UNIT_ID" val="custom20180625_25*b*1"/>
  <p:tag name="KSO_WM_UNIT_PRESET_TEXT" val="Lorem ipsum dolor sit amet, consectetur adipisicing elit."/>
  <p:tag name="KSO_WM_UNIT_NOCLEAR" val="0"/>
  <p:tag name="KSO_WM_UNIT_DIAGRAM_ISNUMVISUAL" val="0"/>
  <p:tag name="KSO_WM_UNIT_DIAGRAM_ISREFERUNIT" val="0"/>
</p:tagLst>
</file>

<file path=ppt/tags/tag19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f"/>
  <p:tag name="KSO_WM_UNIT_INDEX" val="1_1"/>
  <p:tag name="KSO_WM_UNIT_LAYERLEVEL" val="1_1"/>
  <p:tag name="KSO_WM_UNIT_VALUE" val="96"/>
  <p:tag name="KSO_WM_UNIT_HIGHLIGHT" val="0"/>
  <p:tag name="KSO_WM_UNIT_COMPATIBLE" val="0"/>
  <p:tag name="KSO_WM_UNIT_ID" val="custom20180625_25*h_f*1_1"/>
  <p:tag name="KSO_WM_UNIT_PRESET_TEXT" val="Lorem ipsum dolor sit amet, consectetur adipisicing elit.Lorem ipsum dolor sit amet, consectetur adipisicing elit."/>
  <p:tag name="KSO_WM_UNIT_NOCLEAR" val="0"/>
  <p:tag name="KSO_WM_UNIT_DIAGRAM_ISNUMVISUAL" val="0"/>
  <p:tag name="KSO_WM_UNIT_DIAGRAM_ISREFERUNIT" val="0"/>
</p:tagLst>
</file>

<file path=ppt/tags/tag197.xml><?xml version="1.0" encoding="utf-8"?>
<p:tagLst xmlns:p="http://schemas.openxmlformats.org/presentationml/2006/main">
  <p:tag name="KSO_WM_TAG_VERSION" val="1.0"/>
  <p:tag name="KSO_WM_SLIDE_ITEM_CNT" val="0"/>
  <p:tag name="KSO_WM_SLIDE_LAYOUT" val="a_b_h"/>
  <p:tag name="KSO_WM_SLIDE_LAYOUT_CNT" val="1_1_1"/>
  <p:tag name="KSO_WM_SLIDE_TYPE" val="text"/>
  <p:tag name="KSO_WM_BEAUTIFY_FLAG" val="#wm#"/>
  <p:tag name="KSO_WM_SLIDE_POSITION" val="132.972*178.939"/>
  <p:tag name="KSO_WM_SLIDE_SIZE" val="664.666*212.996"/>
  <p:tag name="KSO_WM_COMBINE_RELATE_SLIDE_ID" val="background20177937_8"/>
  <p:tag name="KSO_WM_TEMPLATE_CATEGORY" val="custom"/>
  <p:tag name="KSO_WM_TEMPLATE_INDEX" val="20180625"/>
  <p:tag name="KSO_WM_SLIDE_ID" val="custom20180625_25"/>
  <p:tag name="KSO_WM_SLIDE_INDEX" val="25"/>
  <p:tag name="KSO_WM_TEMPLATE_SUBCATEGORY" val="0"/>
  <p:tag name="KSO_WM_SLIDE_SUBTYPE" val="picTxt"/>
  <p:tag name="KSO_WM_TEMPLATE_MASTER_TYPE" val="1"/>
  <p:tag name="KSO_WM_TEMPLATE_COLOR_TYPE" val="1"/>
</p:tagLst>
</file>

<file path=ppt/tags/tag198.xml><?xml version="1.0" encoding="utf-8"?>
<p:tagLst xmlns:p="http://schemas.openxmlformats.org/presentationml/2006/main">
  <p:tag name="KSO_WM_UNIT_HIGHLIGHT" val="0"/>
  <p:tag name="KSO_WM_UNIT_COMPATIBLE" val="0"/>
  <p:tag name="KSO_WM_DIAGRAM_GROUP_CODE" val="l1-1"/>
  <p:tag name="KSO_WM_UNIT_TYPE" val="l_h_i"/>
  <p:tag name="KSO_WM_UNIT_INDEX" val="1_3_1"/>
  <p:tag name="KSO_WM_UNIT_ID" val="custom20180625_7*l_h_i*1_3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9"/>
  <p:tag name="KSO_WM_UNIT_COLOR_SCHEME_PARENT_PAGE" val="0_2"/>
</p:tagLst>
</file>

<file path=ppt/tags/tag199.xml><?xml version="1.0" encoding="utf-8"?>
<p:tagLst xmlns:p="http://schemas.openxmlformats.org/presentationml/2006/main">
  <p:tag name="KSO_WM_SLIDE_ID" val="custom20180625_7"/>
  <p:tag name="KSO_WM_SLIDE_TYPE" val="contents"/>
  <p:tag name="KSO_WM_SLIDE_SUBTYPE" val="diag"/>
  <p:tag name="KSO_WM_SLIDE_ITEM_CNT" val="3"/>
  <p:tag name="KSO_WM_SLIDE_INDEX" val="7"/>
  <p:tag name="KSO_WM_DIAGRAM_GROUP_CODE" val="l1-1"/>
  <p:tag name="KSO_WM_SLIDE_DIAGTYPE" val="l"/>
  <p:tag name="KSO_WM_TAG_VERSION" val="1.0"/>
  <p:tag name="KSO_WM_BEAUTIFY_FLAG" val="#wm#"/>
  <p:tag name="KSO_WM_TEMPLATE_CATEGORY" val="custom"/>
  <p:tag name="KSO_WM_TEMPLATE_INDEX" val="20180625"/>
  <p:tag name="KSO_WM_SLIDE_LAYOUT" val="a_b_l"/>
  <p:tag name="KSO_WM_SLIDE_LAYOUT_CNT" val="1_1_1"/>
  <p:tag name="KSO_WM_SLIDE_COLORSCHEME_VERSION" val="3.2"/>
  <p:tag name="KSO_WM_TEMPLATE_SUBCATEGORY" val="0"/>
  <p:tag name="KSO_WM_TEMPLATE_MASTER_TYPE" val="1"/>
  <p:tag name="KSO_WM_TEMPLATE_COLOR_TYPE" val="1"/>
</p:tagLst>
</file>

<file path=ppt/tags/tag2.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SLIDE_BACKGROUND_MASK_FLAG" val="1"/>
  <p:tag name="KSO_WM_UNIT_TYPE" val="y"/>
  <p:tag name="KSO_WM_UNIT_INDEX"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DIAGRAM_GROUP_CODE" val="l1-1"/>
  <p:tag name="KSO_WM_UNIT_TYPE" val="l_h_i"/>
  <p:tag name="KSO_WM_UNIT_INDEX" val="1_2_1"/>
  <p:tag name="KSO_WM_UNIT_ID" val="custom20180625_8*l_h_i*1_2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8"/>
  <p:tag name="KSO_WM_UNIT_COLOR_SCHEME_PARENT_PAGE" val="0_3"/>
</p:tagLst>
</file>

<file path=ppt/tags/tag201.xml><?xml version="1.0" encoding="utf-8"?>
<p:tagLst xmlns:p="http://schemas.openxmlformats.org/presentationml/2006/main">
  <p:tag name="KSO_WM_UNIT_HIGHLIGHT" val="0"/>
  <p:tag name="KSO_WM_UNIT_COMPATIBLE" val="0"/>
  <p:tag name="KSO_WM_DIAGRAM_GROUP_CODE" val="l1-1"/>
  <p:tag name="KSO_WM_UNIT_TYPE" val="l_h_i"/>
  <p:tag name="KSO_WM_UNIT_INDEX" val="1_3_1"/>
  <p:tag name="KSO_WM_UNIT_ID" val="custom20180625_8*l_h_i*1_3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6"/>
  <p:tag name="KSO_WM_UNIT_COLOR_SCHEME_PARENT_PAGE" val="0_3"/>
</p:tagLst>
</file>

<file path=ppt/tags/tag202.xml><?xml version="1.0" encoding="utf-8"?>
<p:tagLst xmlns:p="http://schemas.openxmlformats.org/presentationml/2006/main">
  <p:tag name="KSO_WM_UNIT_HIGHLIGHT" val="0"/>
  <p:tag name="KSO_WM_UNIT_COMPATIBLE" val="0"/>
  <p:tag name="KSO_WM_DIAGRAM_GROUP_CODE" val="l1-1"/>
  <p:tag name="KSO_WM_UNIT_TYPE" val="l_h_i"/>
  <p:tag name="KSO_WM_UNIT_INDEX" val="1_3_2"/>
  <p:tag name="KSO_WM_UNIT_ID" val="custom20180625_8*l_h_i*1_3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7"/>
  <p:tag name="KSO_WM_UNIT_COLOR_SCHEME_PARENT_PAGE" val="0_3"/>
</p:tagLst>
</file>

<file path=ppt/tags/tag203.xml><?xml version="1.0" encoding="utf-8"?>
<p:tagLst xmlns:p="http://schemas.openxmlformats.org/presentationml/2006/main">
  <p:tag name="KSO_WM_UNIT_HIGHLIGHT" val="0"/>
  <p:tag name="KSO_WM_UNIT_COMPATIBLE" val="0"/>
  <p:tag name="KSO_WM_DIAGRAM_GROUP_CODE" val="l1-1"/>
  <p:tag name="KSO_WM_UNIT_TYPE" val="l_h_i"/>
  <p:tag name="KSO_WM_UNIT_INDEX" val="1_4_1"/>
  <p:tag name="KSO_WM_UNIT_ID" val="custom20180625_8*l_h_i*1_4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2"/>
  <p:tag name="KSO_WM_UNIT_COLOR_SCHEME_PARENT_PAGE" val="0_3"/>
</p:tagLst>
</file>

<file path=ppt/tags/tag204.xml><?xml version="1.0" encoding="utf-8"?>
<p:tagLst xmlns:p="http://schemas.openxmlformats.org/presentationml/2006/main">
  <p:tag name="KSO_WM_UNIT_HIGHLIGHT" val="0"/>
  <p:tag name="KSO_WM_UNIT_COMPATIBLE" val="0"/>
  <p:tag name="KSO_WM_DIAGRAM_GROUP_CODE" val="l1-1"/>
  <p:tag name="KSO_WM_UNIT_TYPE" val="l_h_i"/>
  <p:tag name="KSO_WM_UNIT_INDEX" val="1_4_2"/>
  <p:tag name="KSO_WM_UNIT_ID" val="custom20180625_8*l_h_i*1_4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3"/>
  <p:tag name="KSO_WM_UNIT_COLOR_SCHEME_PARENT_PAGE" val="0_3"/>
</p:tagLst>
</file>

<file path=ppt/tags/tag205.xml><?xml version="1.0" encoding="utf-8"?>
<p:tagLst xmlns:p="http://schemas.openxmlformats.org/presentationml/2006/main">
  <p:tag name="KSO_WM_UNIT_HIGHLIGHT" val="0"/>
  <p:tag name="KSO_WM_UNIT_COMPATIBLE" val="0"/>
  <p:tag name="KSO_WM_DIAGRAM_GROUP_CODE" val="l1-1"/>
  <p:tag name="KSO_WM_UNIT_TYPE" val="l_h_i"/>
  <p:tag name="KSO_WM_UNIT_INDEX" val="1_1_1"/>
  <p:tag name="KSO_WM_UNIT_ID" val="custom20180625_8*l_h_i*1_1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4"/>
  <p:tag name="KSO_WM_UNIT_COLOR_SCHEME_PARENT_PAGE" val="0_3"/>
</p:tagLst>
</file>

<file path=ppt/tags/tag206.xml><?xml version="1.0" encoding="utf-8"?>
<p:tagLst xmlns:p="http://schemas.openxmlformats.org/presentationml/2006/main">
  <p:tag name="KSO_WM_UNIT_HIGHLIGHT" val="0"/>
  <p:tag name="KSO_WM_UNIT_COMPATIBLE" val="0"/>
  <p:tag name="KSO_WM_DIAGRAM_GROUP_CODE" val="l1-1"/>
  <p:tag name="KSO_WM_UNIT_TYPE" val="l_h_i"/>
  <p:tag name="KSO_WM_UNIT_INDEX" val="1_1_2"/>
  <p:tag name="KSO_WM_UNIT_ID" val="custom20180625_8*l_h_i*1_1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20"/>
  <p:tag name="KSO_WM_UNIT_COLOR_SCHEME_PARENT_PAGE" val="0_3"/>
</p:tagLst>
</file>

<file path=ppt/tags/tag207.xml><?xml version="1.0" encoding="utf-8"?>
<p:tagLst xmlns:p="http://schemas.openxmlformats.org/presentationml/2006/main">
  <p:tag name="KSO_WM_UNIT_HIGHLIGHT" val="0"/>
  <p:tag name="KSO_WM_UNIT_COMPATIBLE" val="0"/>
  <p:tag name="KSO_WM_DIAGRAM_GROUP_CODE" val="l1-1"/>
  <p:tag name="KSO_WM_UNIT_TYPE" val="i"/>
  <p:tag name="KSO_WM_UNIT_INDEX" val="3"/>
  <p:tag name="KSO_WM_UNIT_ID" val="custom20180625_8*i*3"/>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29"/>
  <p:tag name="KSO_WM_UNIT_COLOR_SCHEME_PARENT_PAGE" val="0_3"/>
  <p:tag name="KSO_WM_UNIT_DECOLORIZATION" val="1"/>
</p:tagLst>
</file>

<file path=ppt/tags/tag208.xml><?xml version="1.0" encoding="utf-8"?>
<p:tagLst xmlns:p="http://schemas.openxmlformats.org/presentationml/2006/main">
  <p:tag name="KSO_WM_SLIDE_ID" val="custom20180625_8"/>
  <p:tag name="KSO_WM_SLIDE_TYPE" val="contents"/>
  <p:tag name="KSO_WM_SLIDE_SUBTYPE" val="diag"/>
  <p:tag name="KSO_WM_SLIDE_ITEM_CNT" val="4"/>
  <p:tag name="KSO_WM_SLIDE_INDEX" val="8"/>
  <p:tag name="KSO_WM_DIAGRAM_GROUP_CODE" val="l1-1"/>
  <p:tag name="KSO_WM_SLIDE_DIAGTYPE" val="l"/>
  <p:tag name="KSO_WM_TAG_VERSION" val="1.0"/>
  <p:tag name="KSO_WM_BEAUTIFY_FLAG" val="#wm#"/>
  <p:tag name="KSO_WM_TEMPLATE_CATEGORY" val="custom"/>
  <p:tag name="KSO_WM_TEMPLATE_INDEX" val="20180625"/>
  <p:tag name="KSO_WM_SLIDE_LAYOUT" val="a_b_l"/>
  <p:tag name="KSO_WM_SLIDE_LAYOUT_CNT" val="1_1_1"/>
  <p:tag name="KSO_WM_SLIDE_COLORSCHEME_VERSION" val="3.2"/>
  <p:tag name="KSO_WM_TEMPLATE_SUBCATEGORY" val="0"/>
  <p:tag name="KSO_WM_TEMPLATE_MASTER_TYPE" val="1"/>
  <p:tag name="KSO_WM_TEMPLATE_COLOR_TYPE" val="1"/>
</p:tagLst>
</file>

<file path=ppt/tags/tag20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24"/>
  <p:tag name="KSO_WM_UNIT_ISCONTENTSTITLE" val="0"/>
  <p:tag name="KSO_WM_UNIT_HIGHLIGHT" val="0"/>
  <p:tag name="KSO_WM_UNIT_COMPATIBLE" val="0"/>
  <p:tag name="KSO_WM_UNIT_ID" val="custom20180625_11*a*1"/>
  <p:tag name="KSO_WM_UNIT_PRESET_TEXT" val="Click here to add to the title"/>
  <p:tag name="KSO_WM_UNIT_NOCLEAR" val="0"/>
  <p:tag name="KSO_WM_UNIT_DIAGRAM_ISNUMVISUAL" val="0"/>
  <p:tag name="KSO_WM_UNIT_DIAGRAM_ISREFERUNIT" val="0"/>
</p:tagLst>
</file>

<file path=ppt/tags/tag21.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132"/>
  <p:tag name="KSO_WM_UNIT_HIGHLIGHT" val="0"/>
  <p:tag name="KSO_WM_UNIT_COMPATIBLE" val="0"/>
  <p:tag name="KSO_WM_UNIT_ID" val="custom20180625_11*b*1"/>
  <p:tag name="KSO_WM_UNIT_PRESET_TEXT" val="Click here to add the text, the text is the extraction of your thought, please try to explain your point of view as succinctly as possible."/>
  <p:tag name="KSO_WM_UNIT_NOCLEAR" val="0"/>
  <p:tag name="KSO_WM_UNIT_DIAGRAM_ISNUMVISUAL" val="0"/>
  <p:tag name="KSO_WM_UNIT_DIAGRAM_ISREFERUNIT" val="0"/>
  <p:tag name="KSO_WM_UNIT_ISCONTENTSTITLE" val="0"/>
</p:tagLst>
</file>

<file path=ppt/tags/tag211.xml><?xml version="1.0" encoding="utf-8"?>
<p:tagLst xmlns:p="http://schemas.openxmlformats.org/presentationml/2006/main">
  <p:tag name="KSO_WM_TAG_VERSION" val="1.0"/>
  <p:tag name="KSO_WM_SLIDE_ITEM_CNT" val="0"/>
  <p:tag name="KSO_WM_SLIDE_LAYOUT" val="a_b"/>
  <p:tag name="KSO_WM_SLIDE_LAYOUT_CNT" val="1_1"/>
  <p:tag name="KSO_WM_SLIDE_TYPE" val="sectionTitle"/>
  <p:tag name="KSO_WM_BEAUTIFY_FLAG" val="#wm#"/>
  <p:tag name="KSO_WM_COMBINE_RELATE_SLIDE_ID" val="background20177937_6"/>
  <p:tag name="KSO_WM_TEMPLATE_CATEGORY" val="custom"/>
  <p:tag name="KSO_WM_TEMPLATE_INDEX" val="20180625"/>
  <p:tag name="KSO_WM_SLIDE_ID" val="custom20180625_11"/>
  <p:tag name="KSO_WM_SLIDE_INDEX" val="11"/>
  <p:tag name="KSO_WM_TEMPLATE_SUBCATEGORY" val="0"/>
  <p:tag name="KSO_WM_SLIDE_SUBTYPE" val="pureTxt"/>
  <p:tag name="KSO_WM_TEMPLATE_MASTER_TYPE" val="1"/>
  <p:tag name="KSO_WM_TEMPLATE_COLOR_TYPE" val="1"/>
</p:tagLst>
</file>

<file path=ppt/tags/tag212.xml><?xml version="1.0" encoding="utf-8"?>
<p:tagLst xmlns:p="http://schemas.openxmlformats.org/presentationml/2006/main">
  <p:tag name="KSO_WM_DIAGRAM_GROUP_CODE" val="l1-2"/>
  <p:tag name="KSO_WM_TAG_VERSION" val="1.0"/>
  <p:tag name="KSO_WM_BEAUTIFY_FLAG" val="#wm#"/>
  <p:tag name="KSO_WM_UNIT_TYPE" val="l_i"/>
  <p:tag name="KSO_WM_UNIT_ID" val="custom20180625_14*l_i*1_57"/>
  <p:tag name="KSO_WM_TEMPLATE_CATEGORY" val="custom"/>
  <p:tag name="KSO_WM_TEMPLATE_INDEX" val="20180625"/>
  <p:tag name="KSO_WM_UNIT_INDEX" val="1_57"/>
  <p:tag name="KSO_WM_UNIT_HIGHLIGHT" val="0"/>
  <p:tag name="KSO_WM_UNIT_COMPATIBLE" val="0"/>
  <p:tag name="KSO_WM_UNIT_DIAGRAM_ISNUMVISUAL" val="0"/>
  <p:tag name="KSO_WM_UNIT_DIAGRAM_ISREFERUNIT" val="0"/>
  <p:tag name="KSO_WM_UNIT_LAYERLEVEL" val="1_1"/>
</p:tagLst>
</file>

<file path=ppt/tags/tag21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3_3"/>
  <p:tag name="KSO_WM_UNIT_LAYERLEVEL" val="1_1_1"/>
  <p:tag name="KSO_WM_DIAGRAM_GROUP_CODE" val="l1-2"/>
  <p:tag name="KSO_WM_UNIT_ID" val="custom20180625_14*l_h_i*1_3_3"/>
  <p:tag name="KSO_WM_UNIT_HIGHLIGHT" val="0"/>
  <p:tag name="KSO_WM_UNIT_COMPATIBLE" val="0"/>
  <p:tag name="KSO_WM_UNIT_DIAGRAM_ISNUMVISUAL" val="0"/>
  <p:tag name="KSO_WM_UNIT_DIAGRAM_ISREFERUNIT" val="0"/>
</p:tagLst>
</file>

<file path=ppt/tags/tag21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3_4"/>
  <p:tag name="KSO_WM_UNIT_LAYERLEVEL" val="1_1_1"/>
  <p:tag name="KSO_WM_DIAGRAM_GROUP_CODE" val="l1-2"/>
  <p:tag name="KSO_WM_UNIT_ID" val="custom20180625_14*l_h_i*1_3_4"/>
  <p:tag name="KSO_WM_UNIT_HIGHLIGHT" val="0"/>
  <p:tag name="KSO_WM_UNIT_COMPATIBLE" val="0"/>
  <p:tag name="KSO_WM_UNIT_DIAGRAM_ISNUMVISUAL" val="0"/>
  <p:tag name="KSO_WM_UNIT_DIAGRAM_ISREFERUNIT" val="0"/>
</p:tagLst>
</file>

<file path=ppt/tags/tag21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3_2"/>
  <p:tag name="KSO_WM_UNIT_LAYERLEVEL" val="1_1_1"/>
  <p:tag name="KSO_WM_UNIT_HIGHLIGHT" val="0"/>
  <p:tag name="KSO_WM_UNIT_COMPATIBLE" val="0"/>
  <p:tag name="KSO_WM_DIAGRAM_GROUP_CODE" val="l1-2"/>
  <p:tag name="KSO_WM_UNIT_ID" val="custom20180625_14*l_h_i*1_3_2"/>
  <p:tag name="KSO_WM_UNIT_NOCLEAR" val="0"/>
  <p:tag name="KSO_WM_UNIT_DIAGRAM_ISNUMVISUAL" val="0"/>
  <p:tag name="KSO_WM_UNIT_DIAGRAM_ISREFERUNIT" val="0"/>
</p:tagLst>
</file>

<file path=ppt/tags/tag216.xml><?xml version="1.0" encoding="utf-8"?>
<p:tagLst xmlns:p="http://schemas.openxmlformats.org/presentationml/2006/main">
  <p:tag name="KSO_WM_DIAGRAM_GROUP_CODE" val="l1-2"/>
  <p:tag name="KSO_WM_TAG_VERSION" val="1.0"/>
  <p:tag name="KSO_WM_BEAUTIFY_FLAG" val="#wm#"/>
  <p:tag name="KSO_WM_UNIT_TYPE" val="l_i"/>
  <p:tag name="KSO_WM_UNIT_ID" val="custom20180625_14*l_i*1_60"/>
  <p:tag name="KSO_WM_TEMPLATE_CATEGORY" val="custom"/>
  <p:tag name="KSO_WM_TEMPLATE_INDEX" val="20180625"/>
  <p:tag name="KSO_WM_UNIT_INDEX" val="1_60"/>
  <p:tag name="KSO_WM_UNIT_HIGHLIGHT" val="0"/>
  <p:tag name="KSO_WM_UNIT_COMPATIBLE" val="0"/>
  <p:tag name="KSO_WM_UNIT_DIAGRAM_ISNUMVISUAL" val="0"/>
  <p:tag name="KSO_WM_UNIT_DIAGRAM_ISREFERUNIT" val="0"/>
  <p:tag name="KSO_WM_UNIT_LAYERLEVEL" val="1_1"/>
</p:tagLst>
</file>

<file path=ppt/tags/tag21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3"/>
  <p:tag name="KSO_WM_UNIT_LAYERLEVEL" val="1_1_1"/>
  <p:tag name="KSO_WM_DIAGRAM_GROUP_CODE" val="l1-2"/>
  <p:tag name="KSO_WM_UNIT_ID" val="custom20180625_14*l_h_i*1_1_3"/>
  <p:tag name="KSO_WM_UNIT_HIGHLIGHT" val="0"/>
  <p:tag name="KSO_WM_UNIT_COMPATIBLE" val="0"/>
  <p:tag name="KSO_WM_UNIT_DIAGRAM_ISNUMVISUAL" val="0"/>
  <p:tag name="KSO_WM_UNIT_DIAGRAM_ISREFERUNIT" val="0"/>
</p:tagLst>
</file>

<file path=ppt/tags/tag21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4"/>
  <p:tag name="KSO_WM_UNIT_LAYERLEVEL" val="1_1_1"/>
  <p:tag name="KSO_WM_DIAGRAM_GROUP_CODE" val="l1-2"/>
  <p:tag name="KSO_WM_UNIT_ID" val="custom20180625_14*l_h_i*1_1_4"/>
  <p:tag name="KSO_WM_UNIT_HIGHLIGHT" val="0"/>
  <p:tag name="KSO_WM_UNIT_COMPATIBLE" val="0"/>
  <p:tag name="KSO_WM_UNIT_DIAGRAM_ISNUMVISUAL" val="0"/>
  <p:tag name="KSO_WM_UNIT_DIAGRAM_ISREFERUNIT" val="0"/>
</p:tagLst>
</file>

<file path=ppt/tags/tag21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2"/>
  <p:tag name="KSO_WM_UNIT_LAYERLEVEL" val="1_1_1"/>
  <p:tag name="KSO_WM_UNIT_HIGHLIGHT" val="0"/>
  <p:tag name="KSO_WM_UNIT_COMPATIBLE" val="0"/>
  <p:tag name="KSO_WM_DIAGRAM_GROUP_CODE" val="l1-2"/>
  <p:tag name="KSO_WM_UNIT_ID" val="custom20180625_14*l_h_i*1_1_2"/>
  <p:tag name="KSO_WM_UNIT_NOCLEAR" val="0"/>
  <p:tag name="KSO_WM_UNIT_DIAGRAM_ISNUMVISUAL" val="0"/>
  <p:tag name="KSO_WM_UNIT_DIAGRAM_ISREFERUNIT" val="0"/>
</p:tagLst>
</file>

<file path=ppt/tags/tag22.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1"/>
  <p:tag name="KSO_WM_UNIT_LAYERLEVEL" val="1_1_1"/>
  <p:tag name="KSO_WM_UNIT_HIGHLIGHT" val="0"/>
  <p:tag name="KSO_WM_UNIT_COMPATIBLE" val="0"/>
  <p:tag name="KSO_WM_DIAGRAM_GROUP_CODE" val="l1-2"/>
  <p:tag name="KSO_WM_UNIT_ID" val="custom20180625_14*l_h_i*1_1_1"/>
  <p:tag name="KSO_WM_UNIT_ISCONTENTSTITLE" val="0"/>
  <p:tag name="KSO_WM_UNIT_NOCLEAR" val="0"/>
  <p:tag name="KSO_WM_UNIT_DIAGRAM_ISNUMVISUAL" val="0"/>
  <p:tag name="KSO_WM_UNIT_DIAGRAM_ISREFERUNIT" val="0"/>
</p:tagLst>
</file>

<file path=ppt/tags/tag22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21"/>
  <p:tag name="KSO_WM_UNIT_ISCONTENTSTITLE" val="0"/>
  <p:tag name="KSO_WM_UNIT_HIGHLIGHT" val="0"/>
  <p:tag name="KSO_WM_UNIT_COMPATIBLE" val="0"/>
  <p:tag name="KSO_WM_DIAGRAM_GROUP_CODE" val="l1-2"/>
  <p:tag name="KSO_WM_UNIT_ID" val="custom20180625_14*b*1"/>
  <p:tag name="KSO_WM_UNIT_PRESET_TEXT" val="Lorem ipsum dolor sit amet"/>
  <p:tag name="KSO_WM_UNIT_NOCLEAR" val="0"/>
  <p:tag name="KSO_WM_UNIT_DIAGRAM_ISNUMVISUAL" val="0"/>
  <p:tag name="KSO_WM_UNIT_DIAGRAM_ISREFERUNIT" val="0"/>
</p:tagLst>
</file>

<file path=ppt/tags/tag22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6"/>
  <p:tag name="KSO_WM_UNIT_ISCONTENTSTITLE" val="0"/>
  <p:tag name="KSO_WM_UNIT_HIGHLIGHT" val="0"/>
  <p:tag name="KSO_WM_UNIT_COMPATIBLE" val="0"/>
  <p:tag name="KSO_WM_DIAGRAM_GROUP_CODE" val="l1-2"/>
  <p:tag name="KSO_WM_UNIT_ID" val="custom20180625_14*a*1"/>
  <p:tag name="KSO_WM_UNIT_PRESET_TEXT" val="LOREM IPSUM DOLOR"/>
  <p:tag name="KSO_WM_UNIT_NOCLEAR" val="0"/>
  <p:tag name="KSO_WM_UNIT_DIAGRAM_ISNUMVISUAL" val="0"/>
  <p:tag name="KSO_WM_UNIT_DIAGRAM_ISREFERUNIT" val="0"/>
</p:tagLst>
</file>

<file path=ppt/tags/tag223.xml><?xml version="1.0" encoding="utf-8"?>
<p:tagLst xmlns:p="http://schemas.openxmlformats.org/presentationml/2006/main">
  <p:tag name="KSO_WM_TAG_VERSION" val="1.0"/>
  <p:tag name="KSO_WM_SLIDE_ITEM_CNT" val="3"/>
  <p:tag name="KSO_WM_SLIDE_LAYOUT" val="a_b_l"/>
  <p:tag name="KSO_WM_SLIDE_LAYOUT_CNT" val="1_1_1"/>
  <p:tag name="KSO_WM_SLIDE_TYPE" val="text"/>
  <p:tag name="KSO_WM_BEAUTIFY_FLAG" val="#wm#"/>
  <p:tag name="KSO_WM_SLIDE_POSITION" val="142.365*112.45"/>
  <p:tag name="KSO_WM_SLIDE_SIZE" val="715.517*382.6"/>
  <p:tag name="KSO_WM_COMBINE_RELATE_SLIDE_ID" val="diagram20170375_3"/>
  <p:tag name="KSO_WM_TEMPLATE_CATEGORY" val="custom"/>
  <p:tag name="KSO_WM_TEMPLATE_INDEX" val="20180625"/>
  <p:tag name="KSO_WM_SLIDE_ID" val="custom20180625_14"/>
  <p:tag name="KSO_WM_SLIDE_INDEX" val="14"/>
  <p:tag name="KSO_WM_DIAGRAM_GROUP_CODE" val="l1-2"/>
  <p:tag name="KSO_WM_TEMPLATE_SUBCATEGORY" val="0"/>
  <p:tag name="KSO_WM_SLIDE_DIAGTYPE" val="l"/>
  <p:tag name="KSO_WM_SLIDE_SUBTYPE" val="diag"/>
  <p:tag name="KSO_WM_TEMPLATE_MASTER_TYPE" val="1"/>
  <p:tag name="KSO_WM_TEMPLATE_COLOR_TYPE" val="1"/>
</p:tagLst>
</file>

<file path=ppt/tags/tag224.xml><?xml version="1.0" encoding="utf-8"?>
<p:tagLst xmlns:p="http://schemas.openxmlformats.org/presentationml/2006/main">
  <p:tag name="KSO_WM_UNIT_HIGHLIGHT" val="0"/>
  <p:tag name="KSO_WM_UNIT_COMPATIBLE" val="0"/>
  <p:tag name="KSO_WM_DIAGRAM_GROUP_CODE" val="l1-1"/>
  <p:tag name="KSO_WM_UNIT_TYPE" val="l_h_i"/>
  <p:tag name="KSO_WM_UNIT_INDEX" val="1_5_2"/>
  <p:tag name="KSO_WM_UNIT_ID" val="custom20180625_9*l_h_i*1_5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7"/>
  <p:tag name="KSO_WM_UNIT_COLOR_SCHEME_PARENT_PAGE" val="0_4"/>
</p:tagLst>
</file>

<file path=ppt/tags/tag225.xml><?xml version="1.0" encoding="utf-8"?>
<p:tagLst xmlns:p="http://schemas.openxmlformats.org/presentationml/2006/main">
  <p:tag name="KSO_WM_UNIT_HIGHLIGHT" val="0"/>
  <p:tag name="KSO_WM_UNIT_COMPATIBLE" val="0"/>
  <p:tag name="KSO_WM_DIAGRAM_GROUP_CODE" val="l1-1"/>
  <p:tag name="KSO_WM_UNIT_TYPE" val="l_h_i"/>
  <p:tag name="KSO_WM_UNIT_INDEX" val="1_1_2"/>
  <p:tag name="KSO_WM_UNIT_ID" val="custom20180625_9*l_h_i*1_1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9"/>
  <p:tag name="KSO_WM_UNIT_COLOR_SCHEME_PARENT_PAGE" val="0_4"/>
</p:tagLst>
</file>

<file path=ppt/tags/tag226.xml><?xml version="1.0" encoding="utf-8"?>
<p:tagLst xmlns:p="http://schemas.openxmlformats.org/presentationml/2006/main">
  <p:tag name="KSO_WM_SLIDE_ID" val="custom20180625_9"/>
  <p:tag name="KSO_WM_SLIDE_TYPE" val="contents"/>
  <p:tag name="KSO_WM_SLIDE_SUBTYPE" val="diag"/>
  <p:tag name="KSO_WM_SLIDE_ITEM_CNT" val="5"/>
  <p:tag name="KSO_WM_SLIDE_INDEX" val="9"/>
  <p:tag name="KSO_WM_DIAGRAM_GROUP_CODE" val="l1-1"/>
  <p:tag name="KSO_WM_SLIDE_DIAGTYPE" val="l"/>
  <p:tag name="KSO_WM_TAG_VERSION" val="1.0"/>
  <p:tag name="KSO_WM_BEAUTIFY_FLAG" val="#wm#"/>
  <p:tag name="KSO_WM_TEMPLATE_CATEGORY" val="custom"/>
  <p:tag name="KSO_WM_TEMPLATE_INDEX" val="20180625"/>
  <p:tag name="KSO_WM_SLIDE_LAYOUT" val="a_b_l"/>
  <p:tag name="KSO_WM_SLIDE_LAYOUT_CNT" val="1_1_1"/>
  <p:tag name="KSO_WM_SLIDE_COLORSCHEME_VERSION" val="3.2"/>
  <p:tag name="KSO_WM_TEMPLATE_SUBCATEGORY" val="0"/>
  <p:tag name="KSO_WM_TEMPLATE_MASTER_TYPE" val="1"/>
  <p:tag name="KSO_WM_TEMPLATE_COLOR_TYPE" val="1"/>
</p:tagLst>
</file>

<file path=ppt/tags/tag227.xml><?xml version="1.0" encoding="utf-8"?>
<p:tagLst xmlns:p="http://schemas.openxmlformats.org/presentationml/2006/main">
  <p:tag name="KSO_WM_UNIT_HIGHLIGHT" val="0"/>
  <p:tag name="KSO_WM_UNIT_COMPATIBLE" val="0"/>
  <p:tag name="KSO_WM_DIAGRAM_GROUP_CODE" val="l1-1"/>
  <p:tag name="KSO_WM_UNIT_TYPE" val="l_h_i"/>
  <p:tag name="KSO_WM_UNIT_INDEX" val="1_2_2"/>
  <p:tag name="KSO_WM_UNIT_ID" val="custom20180625_10*l_h_i*1_2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5"/>
  <p:tag name="KSO_WM_UNIT_COLOR_SCHEME_PARENT_PAGE" val="0_5"/>
</p:tagLst>
</file>

<file path=ppt/tags/tag228.xml><?xml version="1.0" encoding="utf-8"?>
<p:tagLst xmlns:p="http://schemas.openxmlformats.org/presentationml/2006/main">
  <p:tag name="KSO_WM_UNIT_HIGHLIGHT" val="0"/>
  <p:tag name="KSO_WM_UNIT_COMPATIBLE" val="0"/>
  <p:tag name="KSO_WM_DIAGRAM_GROUP_CODE" val="l1-1"/>
  <p:tag name="KSO_WM_UNIT_TYPE" val="l_h_i"/>
  <p:tag name="KSO_WM_UNIT_INDEX" val="1_3_2"/>
  <p:tag name="KSO_WM_UNIT_ID" val="custom20180625_10*l_h_i*1_3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7"/>
  <p:tag name="KSO_WM_UNIT_COLOR_SCHEME_PARENT_PAGE" val="0_5"/>
</p:tagLst>
</file>

<file path=ppt/tags/tag229.xml><?xml version="1.0" encoding="utf-8"?>
<p:tagLst xmlns:p="http://schemas.openxmlformats.org/presentationml/2006/main">
  <p:tag name="KSO_WM_UNIT_HIGHLIGHT" val="0"/>
  <p:tag name="KSO_WM_UNIT_COMPATIBLE" val="0"/>
  <p:tag name="KSO_WM_DIAGRAM_GROUP_CODE" val="l1-1"/>
  <p:tag name="KSO_WM_UNIT_TYPE" val="l_h_i"/>
  <p:tag name="KSO_WM_UNIT_INDEX" val="1_4_2"/>
  <p:tag name="KSO_WM_UNIT_ID" val="custom20180625_10*l_h_i*1_4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1"/>
  <p:tag name="KSO_WM_UNIT_COLOR_SCHEME_PARENT_PAGE" val="0_5"/>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UNIT_HIGHLIGHT" val="0"/>
  <p:tag name="KSO_WM_UNIT_COMPATIBLE" val="0"/>
  <p:tag name="KSO_WM_DIAGRAM_GROUP_CODE" val="l1-1"/>
  <p:tag name="KSO_WM_UNIT_TYPE" val="l_h_i"/>
  <p:tag name="KSO_WM_UNIT_INDEX" val="1_5_2"/>
  <p:tag name="KSO_WM_UNIT_ID" val="custom20180625_10*l_h_i*1_5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7"/>
  <p:tag name="KSO_WM_UNIT_COLOR_SCHEME_PARENT_PAGE" val="0_5"/>
</p:tagLst>
</file>

<file path=ppt/tags/tag231.xml><?xml version="1.0" encoding="utf-8"?>
<p:tagLst xmlns:p="http://schemas.openxmlformats.org/presentationml/2006/main">
  <p:tag name="KSO_WM_UNIT_HIGHLIGHT" val="0"/>
  <p:tag name="KSO_WM_UNIT_COMPATIBLE" val="0"/>
  <p:tag name="KSO_WM_DIAGRAM_GROUP_CODE" val="l1-1"/>
  <p:tag name="KSO_WM_UNIT_TYPE" val="l_h_i"/>
  <p:tag name="KSO_WM_UNIT_INDEX" val="1_6_1"/>
  <p:tag name="KSO_WM_UNIT_ID" val="custom20180625_10*l_h_i*1_6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25"/>
  <p:tag name="KSO_WM_UNIT_COLOR_SCHEME_PARENT_PAGE" val="0_5"/>
</p:tagLst>
</file>

<file path=ppt/tags/tag232.xml><?xml version="1.0" encoding="utf-8"?>
<p:tagLst xmlns:p="http://schemas.openxmlformats.org/presentationml/2006/main">
  <p:tag name="KSO_WM_UNIT_HIGHLIGHT" val="0"/>
  <p:tag name="KSO_WM_UNIT_COMPATIBLE" val="0"/>
  <p:tag name="KSO_WM_DIAGRAM_GROUP_CODE" val="l1-1"/>
  <p:tag name="KSO_WM_UNIT_TYPE" val="l_h_i"/>
  <p:tag name="KSO_WM_UNIT_INDEX" val="1_1_2"/>
  <p:tag name="KSO_WM_UNIT_ID" val="custom20180625_10*l_h_i*1_1_2"/>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18"/>
  <p:tag name="KSO_WM_UNIT_COLOR_SCHEME_PARENT_PAGE" val="0_5"/>
</p:tagLst>
</file>

<file path=ppt/tags/tag233.xml><?xml version="1.0" encoding="utf-8"?>
<p:tagLst xmlns:p="http://schemas.openxmlformats.org/presentationml/2006/main">
  <p:tag name="KSO_WM_UNIT_ISCONTENTSTITLE" val="0"/>
  <p:tag name="KSO_WM_UNIT_PRESET_TEXT" val="Click here to add to the title"/>
  <p:tag name="KSO_WM_UNIT_HIGHLIGHT" val="0"/>
  <p:tag name="KSO_WM_UNIT_COMPATIBLE" val="0"/>
  <p:tag name="KSO_WM_DIAGRAM_GROUP_CODE" val="l1-1"/>
  <p:tag name="KSO_WM_UNIT_TYPE" val="l_h_a"/>
  <p:tag name="KSO_WM_UNIT_INDEX" val="1_5_1"/>
  <p:tag name="KSO_WM_UNIT_ID" val="custom20180625_10*l_h_a*1_5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23"/>
  <p:tag name="KSO_WM_UNIT_COLOR_SCHEME_PARENT_PAGE" val="0_5"/>
  <p:tag name="KSO_WM_UNIT_NOCLEAR" val="0"/>
</p:tagLst>
</file>

<file path=ppt/tags/tag234.xml><?xml version="1.0" encoding="utf-8"?>
<p:tagLst xmlns:p="http://schemas.openxmlformats.org/presentationml/2006/main">
  <p:tag name="KSO_WM_UNIT_ISCONTENTSTITLE" val="0"/>
  <p:tag name="KSO_WM_UNIT_PRESET_TEXT" val="Click here to add to the title"/>
  <p:tag name="KSO_WM_UNIT_HIGHLIGHT" val="0"/>
  <p:tag name="KSO_WM_UNIT_COMPATIBLE" val="0"/>
  <p:tag name="KSO_WM_DIAGRAM_GROUP_CODE" val="l1-1"/>
  <p:tag name="KSO_WM_UNIT_TYPE" val="l_h_a"/>
  <p:tag name="KSO_WM_UNIT_INDEX" val="1_6_1"/>
  <p:tag name="KSO_WM_UNIT_ID" val="custom20180625_10*l_h_a*1_6_1"/>
  <p:tag name="KSO_WM_TEMPLATE_CATEGORY" val="custom"/>
  <p:tag name="KSO_WM_TEMPLATE_INDEX" val="20180625"/>
  <p:tag name="KSO_WM_UNIT_LAYERLEVEL" val="1_1_1"/>
  <p:tag name="KSO_WM_TAG_VERSION" val="1.0"/>
  <p:tag name="KSO_WM_BEAUTIFY_FLAG" val="#wm#"/>
  <p:tag name="KSO_WM_UNIT_DIAGRAM_ISNUMVISUAL" val="0"/>
  <p:tag name="KSO_WM_UNIT_DIAGRAM_ISREFERUNIT" val="0"/>
  <p:tag name="KSO_WM_UNIT_COLOR_SCHEME_SHAPE_ID" val="26"/>
  <p:tag name="KSO_WM_UNIT_COLOR_SCHEME_PARENT_PAGE" val="0_5"/>
  <p:tag name="KSO_WM_UNIT_NOCLEAR" val="0"/>
</p:tagLst>
</file>

<file path=ppt/tags/tag235.xml><?xml version="1.0" encoding="utf-8"?>
<p:tagLst xmlns:p="http://schemas.openxmlformats.org/presentationml/2006/main">
  <p:tag name="KSO_WM_UNIT_HIGHLIGHT" val="0"/>
  <p:tag name="KSO_WM_UNIT_COMPATIBLE" val="0"/>
  <p:tag name="KSO_WM_DIAGRAM_GROUP_CODE" val="l1-1"/>
  <p:tag name="KSO_WM_UNIT_TYPE" val="i"/>
  <p:tag name="KSO_WM_UNIT_INDEX" val="3"/>
  <p:tag name="KSO_WM_UNIT_ID" val="custom20180625_10*i*3"/>
  <p:tag name="KSO_WM_TEMPLATE_CATEGORY" val="custom"/>
  <p:tag name="KSO_WM_TEMPLATE_INDEX" val="20180625"/>
  <p:tag name="KSO_WM_UNIT_LAYERLEVEL" val="1"/>
  <p:tag name="KSO_WM_TAG_VERSION" val="1.0"/>
  <p:tag name="KSO_WM_BEAUTIFY_FLAG" val="#wm#"/>
  <p:tag name="KSO_WM_UNIT_DIAGRAM_ISNUMVISUAL" val="0"/>
  <p:tag name="KSO_WM_UNIT_DIAGRAM_ISREFERUNIT" val="0"/>
  <p:tag name="KSO_WM_UNIT_COLOR_SCHEME_SHAPE_ID" val="36"/>
  <p:tag name="KSO_WM_UNIT_COLOR_SCHEME_PARENT_PAGE" val="0_5"/>
  <p:tag name="KSO_WM_UNIT_DECOLORIZATION" val="1"/>
</p:tagLst>
</file>

<file path=ppt/tags/tag236.xml><?xml version="1.0" encoding="utf-8"?>
<p:tagLst xmlns:p="http://schemas.openxmlformats.org/presentationml/2006/main">
  <p:tag name="KSO_WM_SLIDE_ID" val="custom20180625_10"/>
  <p:tag name="KSO_WM_SLIDE_TYPE" val="contents"/>
  <p:tag name="KSO_WM_SLIDE_SUBTYPE" val="diag"/>
  <p:tag name="KSO_WM_SLIDE_ITEM_CNT" val="6"/>
  <p:tag name="KSO_WM_SLIDE_INDEX" val="10"/>
  <p:tag name="KSO_WM_DIAGRAM_GROUP_CODE" val="l1-1"/>
  <p:tag name="KSO_WM_SLIDE_DIAGTYPE" val="l"/>
  <p:tag name="KSO_WM_TAG_VERSION" val="1.0"/>
  <p:tag name="KSO_WM_BEAUTIFY_FLAG" val="#wm#"/>
  <p:tag name="KSO_WM_TEMPLATE_CATEGORY" val="custom"/>
  <p:tag name="KSO_WM_TEMPLATE_INDEX" val="20180625"/>
  <p:tag name="KSO_WM_SLIDE_LAYOUT" val="a_b_l"/>
  <p:tag name="KSO_WM_SLIDE_LAYOUT_CNT" val="1_1_1"/>
  <p:tag name="KSO_WM_SLIDE_COLORSCHEME_VERSION" val="3.2"/>
  <p:tag name="KSO_WM_TEMPLATE_SUBCATEGORY" val="0"/>
  <p:tag name="KSO_WM_TEMPLATE_MASTER_TYPE" val="1"/>
  <p:tag name="KSO_WM_TEMPLATE_COLOR_TYPE" val="1"/>
</p:tagLst>
</file>

<file path=ppt/tags/tag23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21"/>
  <p:tag name="KSO_WM_UNIT_ISCONTENTSTITLE" val="0"/>
  <p:tag name="KSO_WM_UNIT_HIGHLIGHT" val="0"/>
  <p:tag name="KSO_WM_UNIT_COMPATIBLE" val="0"/>
  <p:tag name="KSO_WM_DIAGRAM_GROUP_CODE" val="l1-2"/>
  <p:tag name="KSO_WM_UNIT_ID" val="custom20180625_12*b*1"/>
  <p:tag name="KSO_WM_UNIT_PRESET_TEXT" val="Lorem ipsum dolor sit amet"/>
  <p:tag name="KSO_WM_UNIT_NOCLEAR" val="0"/>
  <p:tag name="KSO_WM_UNIT_DIAGRAM_ISNUMVISUAL" val="0"/>
  <p:tag name="KSO_WM_UNIT_DIAGRAM_ISREFERUNIT" val="0"/>
</p:tagLst>
</file>

<file path=ppt/tags/tag23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6"/>
  <p:tag name="KSO_WM_UNIT_ISCONTENTSTITLE" val="0"/>
  <p:tag name="KSO_WM_UNIT_HIGHLIGHT" val="0"/>
  <p:tag name="KSO_WM_UNIT_COMPATIBLE" val="0"/>
  <p:tag name="KSO_WM_DIAGRAM_GROUP_CODE" val="l1-2"/>
  <p:tag name="KSO_WM_UNIT_ID" val="custom20180625_12*a*1"/>
  <p:tag name="KSO_WM_UNIT_PRESET_TEXT" val="LOREM IPSUM DOLOR"/>
  <p:tag name="KSO_WM_UNIT_NOCLEAR" val="0"/>
  <p:tag name="KSO_WM_UNIT_DIAGRAM_ISNUMVISUAL" val="0"/>
  <p:tag name="KSO_WM_UNIT_DIAGRAM_ISREFERUNIT" val="0"/>
</p:tagLst>
</file>

<file path=ppt/tags/tag239.xml><?xml version="1.0" encoding="utf-8"?>
<p:tagLst xmlns:p="http://schemas.openxmlformats.org/presentationml/2006/main">
  <p:tag name="KSO_WM_TAG_VERSION" val="1.0"/>
  <p:tag name="KSO_WM_SLIDE_ITEM_CNT" val="1"/>
  <p:tag name="KSO_WM_SLIDE_LAYOUT" val="a_b_l"/>
  <p:tag name="KSO_WM_SLIDE_LAYOUT_CNT" val="1_1_1"/>
  <p:tag name="KSO_WM_SLIDE_TYPE" val="text"/>
  <p:tag name="KSO_WM_BEAUTIFY_FLAG" val="#wm#"/>
  <p:tag name="KSO_WM_SLIDE_POSITION" val="142.365*112.45"/>
  <p:tag name="KSO_WM_SLIDE_SIZE" val="715.517*382.6"/>
  <p:tag name="KSO_WM_COMBINE_RELATE_SLIDE_ID" val="diagram20170375_1"/>
  <p:tag name="KSO_WM_TEMPLATE_CATEGORY" val="custom"/>
  <p:tag name="KSO_WM_TEMPLATE_INDEX" val="20180625"/>
  <p:tag name="KSO_WM_SLIDE_ID" val="custom20180625_12"/>
  <p:tag name="KSO_WM_SLIDE_INDEX" val="12"/>
  <p:tag name="KSO_WM_DIAGRAM_GROUP_CODE" val="l1-2"/>
  <p:tag name="KSO_WM_TEMPLATE_SUBCATEGORY" val="0"/>
  <p:tag name="KSO_WM_SLIDE_DIAGTYPE" val="l"/>
  <p:tag name="KSO_WM_SLIDE_SUBTYPE" val="diag"/>
  <p:tag name="KSO_WM_TEMPLATE_MASTER_TYPE" val="1"/>
  <p:tag name="KSO_WM_TEMPLATE_COLOR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DIAGRAM_GROUP_CODE" val="l1-2"/>
  <p:tag name="KSO_WM_TAG_VERSION" val="1.0"/>
  <p:tag name="KSO_WM_BEAUTIFY_FLAG" val="#wm#"/>
  <p:tag name="KSO_WM_UNIT_TYPE" val="l_i"/>
  <p:tag name="KSO_WM_UNIT_ID" val="custom20180625_13*l_i*1_57"/>
  <p:tag name="KSO_WM_TEMPLATE_CATEGORY" val="custom"/>
  <p:tag name="KSO_WM_TEMPLATE_INDEX" val="20180625"/>
  <p:tag name="KSO_WM_UNIT_INDEX" val="1_57"/>
  <p:tag name="KSO_WM_UNIT_HIGHLIGHT" val="0"/>
  <p:tag name="KSO_WM_UNIT_COMPATIBLE" val="0"/>
  <p:tag name="KSO_WM_UNIT_DIAGRAM_ISNUMVISUAL" val="0"/>
  <p:tag name="KSO_WM_UNIT_DIAGRAM_ISREFERUNIT" val="0"/>
  <p:tag name="KSO_WM_UNIT_LAYERLEVEL" val="1_1"/>
</p:tagLst>
</file>

<file path=ppt/tags/tag24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2_1"/>
  <p:tag name="KSO_WM_UNIT_LAYERLEVEL" val="1_1_1"/>
  <p:tag name="KSO_WM_DIAGRAM_GROUP_CODE" val="l1-2"/>
  <p:tag name="KSO_WM_UNIT_ID" val="custom20180625_13*l_h_i*1_2_1"/>
  <p:tag name="KSO_WM_UNIT_HIGHLIGHT" val="0"/>
  <p:tag name="KSO_WM_UNIT_COMPATIBLE" val="0"/>
  <p:tag name="KSO_WM_UNIT_DIAGRAM_ISNUMVISUAL" val="0"/>
  <p:tag name="KSO_WM_UNIT_DIAGRAM_ISREFERUNIT" val="0"/>
</p:tagLst>
</file>

<file path=ppt/tags/tag24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2_2"/>
  <p:tag name="KSO_WM_UNIT_LAYERLEVEL" val="1_1_1"/>
  <p:tag name="KSO_WM_DIAGRAM_GROUP_CODE" val="l1-2"/>
  <p:tag name="KSO_WM_UNIT_ID" val="custom20180625_13*l_h_i*1_2_2"/>
  <p:tag name="KSO_WM_UNIT_HIGHLIGHT" val="0"/>
  <p:tag name="KSO_WM_UNIT_COMPATIBLE" val="0"/>
  <p:tag name="KSO_WM_UNIT_DIAGRAM_ISNUMVISUAL" val="0"/>
  <p:tag name="KSO_WM_UNIT_DIAGRAM_ISREFERUNIT" val="0"/>
</p:tagLst>
</file>

<file path=ppt/tags/tag24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f"/>
  <p:tag name="KSO_WM_UNIT_INDEX" val="1_2_1"/>
  <p:tag name="KSO_WM_UNIT_LAYERLEVEL" val="1_1_1"/>
  <p:tag name="KSO_WM_UNIT_VALUE" val="30"/>
  <p:tag name="KSO_WM_UNIT_HIGHLIGHT" val="0"/>
  <p:tag name="KSO_WM_UNIT_COMPATIBLE" val="0"/>
  <p:tag name="KSO_WM_DIAGRAM_GROUP_CODE" val="l1-2"/>
  <p:tag name="KSO_WM_UNIT_ID" val="custom20180625_13*l_h_f*1_2_1"/>
  <p:tag name="KSO_WM_UNIT_PRESET_TEXT" val="Lorem ipsum dolor sit amet, consectetur adipisicing elit."/>
  <p:tag name="KSO_WM_UNIT_NOCLEAR" val="0"/>
  <p:tag name="KSO_WM_UNIT_DIAGRAM_ISNUMVISUAL" val="0"/>
  <p:tag name="KSO_WM_UNIT_DIAGRAM_ISREFERUNIT" val="0"/>
</p:tagLst>
</file>

<file path=ppt/tags/tag24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a"/>
  <p:tag name="KSO_WM_UNIT_INDEX" val="1_2_1"/>
  <p:tag name="KSO_WM_UNIT_LAYERLEVEL" val="1_1_1"/>
  <p:tag name="KSO_WM_UNIT_VALUE" val="9"/>
  <p:tag name="KSO_WM_UNIT_HIGHLIGHT" val="0"/>
  <p:tag name="KSO_WM_UNIT_COMPATIBLE" val="0"/>
  <p:tag name="KSO_WM_DIAGRAM_GROUP_CODE" val="l1-2"/>
  <p:tag name="KSO_WM_UNIT_ID" val="custom20180625_13*l_h_a*1_2_1"/>
  <p:tag name="KSO_WM_UNIT_ISCONTENTSTITLE" val="0"/>
  <p:tag name="KSO_WM_UNIT_PRESET_TEXT" val="LOREM IPSUM"/>
  <p:tag name="KSO_WM_UNIT_NOCLEAR" val="0"/>
  <p:tag name="KSO_WM_UNIT_DIAGRAM_ISNUMVISUAL" val="0"/>
  <p:tag name="KSO_WM_UNIT_DIAGRAM_ISREFERUNIT" val="0"/>
</p:tagLst>
</file>

<file path=ppt/tags/tag245.xml><?xml version="1.0" encoding="utf-8"?>
<p:tagLst xmlns:p="http://schemas.openxmlformats.org/presentationml/2006/main">
  <p:tag name="KSO_WM_DIAGRAM_GROUP_CODE" val="l1-2"/>
  <p:tag name="KSO_WM_TAG_VERSION" val="1.0"/>
  <p:tag name="KSO_WM_BEAUTIFY_FLAG" val="#wm#"/>
  <p:tag name="KSO_WM_UNIT_TYPE" val="l_i"/>
  <p:tag name="KSO_WM_UNIT_ID" val="custom20180625_13*l_i*1_58"/>
  <p:tag name="KSO_WM_TEMPLATE_CATEGORY" val="custom"/>
  <p:tag name="KSO_WM_TEMPLATE_INDEX" val="20180625"/>
  <p:tag name="KSO_WM_UNIT_INDEX" val="1_58"/>
  <p:tag name="KSO_WM_UNIT_HIGHLIGHT" val="0"/>
  <p:tag name="KSO_WM_UNIT_COMPATIBLE" val="0"/>
  <p:tag name="KSO_WM_UNIT_DIAGRAM_ISNUMVISUAL" val="0"/>
  <p:tag name="KSO_WM_UNIT_DIAGRAM_ISREFERUNIT" val="0"/>
  <p:tag name="KSO_WM_UNIT_LAYERLEVEL" val="1_1"/>
</p:tagLst>
</file>

<file path=ppt/tags/tag24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3"/>
  <p:tag name="KSO_WM_UNIT_LAYERLEVEL" val="1_1_1"/>
  <p:tag name="KSO_WM_DIAGRAM_GROUP_CODE" val="l1-2"/>
  <p:tag name="KSO_WM_UNIT_ID" val="custom20180625_13*l_h_i*1_1_3"/>
  <p:tag name="KSO_WM_UNIT_HIGHLIGHT" val="0"/>
  <p:tag name="KSO_WM_UNIT_COMPATIBLE" val="0"/>
  <p:tag name="KSO_WM_UNIT_DIAGRAM_ISNUMVISUAL" val="0"/>
  <p:tag name="KSO_WM_UNIT_DIAGRAM_ISREFERUNIT" val="0"/>
</p:tagLst>
</file>

<file path=ppt/tags/tag24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4"/>
  <p:tag name="KSO_WM_UNIT_LAYERLEVEL" val="1_1_1"/>
  <p:tag name="KSO_WM_DIAGRAM_GROUP_CODE" val="l1-2"/>
  <p:tag name="KSO_WM_UNIT_ID" val="custom20180625_13*l_h_i*1_1_4"/>
  <p:tag name="KSO_WM_UNIT_HIGHLIGHT" val="0"/>
  <p:tag name="KSO_WM_UNIT_COMPATIBLE" val="0"/>
  <p:tag name="KSO_WM_UNIT_DIAGRAM_ISNUMVISUAL" val="0"/>
  <p:tag name="KSO_WM_UNIT_DIAGRAM_ISREFERUNIT" val="0"/>
</p:tagLst>
</file>

<file path=ppt/tags/tag24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2"/>
  <p:tag name="KSO_WM_UNIT_LAYERLEVEL" val="1_1_1"/>
  <p:tag name="KSO_WM_UNIT_HIGHLIGHT" val="0"/>
  <p:tag name="KSO_WM_UNIT_COMPATIBLE" val="0"/>
  <p:tag name="KSO_WM_DIAGRAM_GROUP_CODE" val="l1-2"/>
  <p:tag name="KSO_WM_UNIT_ID" val="custom20180625_13*l_h_i*1_1_2"/>
  <p:tag name="KSO_WM_UNIT_NOCLEAR" val="0"/>
  <p:tag name="KSO_WM_UNIT_DIAGRAM_ISNUMVISUAL" val="0"/>
  <p:tag name="KSO_WM_UNIT_DIAGRAM_ISREFERUNIT" val="0"/>
</p:tagLst>
</file>

<file path=ppt/tags/tag24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1"/>
  <p:tag name="KSO_WM_UNIT_LAYERLEVEL" val="1_1_1"/>
  <p:tag name="KSO_WM_UNIT_HIGHLIGHT" val="0"/>
  <p:tag name="KSO_WM_UNIT_COMPATIBLE" val="0"/>
  <p:tag name="KSO_WM_DIAGRAM_GROUP_CODE" val="l1-2"/>
  <p:tag name="KSO_WM_UNIT_ID" val="custom20180625_13*l_h_i*1_1_1"/>
  <p:tag name="KSO_WM_UNIT_ISCONTENTSTITLE" val="0"/>
  <p:tag name="KSO_WM_UNIT_NOCLEAR" val="0"/>
  <p:tag name="KSO_WM_UNIT_DIAGRAM_ISNUMVISUAL" val="0"/>
  <p:tag name="KSO_WM_UNIT_DIAGRAM_ISREFERUNIT" val="0"/>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21"/>
  <p:tag name="KSO_WM_UNIT_ISCONTENTSTITLE" val="0"/>
  <p:tag name="KSO_WM_UNIT_HIGHLIGHT" val="0"/>
  <p:tag name="KSO_WM_UNIT_COMPATIBLE" val="0"/>
  <p:tag name="KSO_WM_DIAGRAM_GROUP_CODE" val="l1-2"/>
  <p:tag name="KSO_WM_UNIT_ID" val="custom20180625_13*b*1"/>
  <p:tag name="KSO_WM_UNIT_PRESET_TEXT" val="Lorem ipsum dolor sit amet"/>
  <p:tag name="KSO_WM_UNIT_NOCLEAR" val="0"/>
  <p:tag name="KSO_WM_UNIT_DIAGRAM_ISNUMVISUAL" val="0"/>
  <p:tag name="KSO_WM_UNIT_DIAGRAM_ISREFERUNIT" val="0"/>
</p:tagLst>
</file>

<file path=ppt/tags/tag25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6"/>
  <p:tag name="KSO_WM_UNIT_ISCONTENTSTITLE" val="0"/>
  <p:tag name="KSO_WM_UNIT_HIGHLIGHT" val="0"/>
  <p:tag name="KSO_WM_UNIT_COMPATIBLE" val="0"/>
  <p:tag name="KSO_WM_DIAGRAM_GROUP_CODE" val="l1-2"/>
  <p:tag name="KSO_WM_UNIT_ID" val="custom20180625_13*a*1"/>
  <p:tag name="KSO_WM_UNIT_PRESET_TEXT" val="LOREM IPSUM DOLOR"/>
  <p:tag name="KSO_WM_UNIT_NOCLEAR" val="0"/>
  <p:tag name="KSO_WM_UNIT_DIAGRAM_ISNUMVISUAL" val="0"/>
  <p:tag name="KSO_WM_UNIT_DIAGRAM_ISREFERUNIT" val="0"/>
</p:tagLst>
</file>

<file path=ppt/tags/tag252.xml><?xml version="1.0" encoding="utf-8"?>
<p:tagLst xmlns:p="http://schemas.openxmlformats.org/presentationml/2006/main">
  <p:tag name="KSO_WM_TAG_VERSION" val="1.0"/>
  <p:tag name="KSO_WM_SLIDE_ITEM_CNT" val="2"/>
  <p:tag name="KSO_WM_SLIDE_LAYOUT" val="a_b_l"/>
  <p:tag name="KSO_WM_SLIDE_LAYOUT_CNT" val="1_1_1"/>
  <p:tag name="KSO_WM_SLIDE_TYPE" val="text"/>
  <p:tag name="KSO_WM_BEAUTIFY_FLAG" val="#wm#"/>
  <p:tag name="KSO_WM_SLIDE_POSITION" val="142.365*112.45"/>
  <p:tag name="KSO_WM_SLIDE_SIZE" val="715.517*382.6"/>
  <p:tag name="KSO_WM_COMBINE_RELATE_SLIDE_ID" val="diagram20170375_2"/>
  <p:tag name="KSO_WM_TEMPLATE_CATEGORY" val="custom"/>
  <p:tag name="KSO_WM_TEMPLATE_INDEX" val="20180625"/>
  <p:tag name="KSO_WM_SLIDE_ID" val="custom20180625_13"/>
  <p:tag name="KSO_WM_SLIDE_INDEX" val="13"/>
  <p:tag name="KSO_WM_DIAGRAM_GROUP_CODE" val="l1-2"/>
  <p:tag name="KSO_WM_TEMPLATE_SUBCATEGORY" val="0"/>
  <p:tag name="KSO_WM_SLIDE_DIAGTYPE" val="l"/>
  <p:tag name="KSO_WM_SLIDE_SUBTYPE" val="diag"/>
  <p:tag name="KSO_WM_TEMPLATE_MASTER_TYPE" val="1"/>
  <p:tag name="KSO_WM_TEMPLATE_COLOR_TYPE" val="1"/>
</p:tagLst>
</file>

<file path=ppt/tags/tag25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a"/>
  <p:tag name="KSO_WM_UNIT_INDEX" val="2_1"/>
  <p:tag name="KSO_WM_UNIT_LAYERLEVEL" val="1_1"/>
  <p:tag name="KSO_WM_UNIT_VALUE" val="40"/>
  <p:tag name="KSO_WM_UNIT_HIGHLIGHT" val="0"/>
  <p:tag name="KSO_WM_UNIT_COMPATIBLE" val="0"/>
  <p:tag name="KSO_WM_UNIT_ID" val="custom20180625_29*h_a*2_1"/>
  <p:tag name="KSO_WM_UNIT_ISCONTENTSTITLE" val="0"/>
  <p:tag name="KSO_WM_UNIT_PRESET_TEXT" val="LOREM IPSUM DOLOR"/>
  <p:tag name="KSO_WM_UNIT_NOCLEAR" val="0"/>
  <p:tag name="KSO_WM_UNIT_DIAGRAM_ISNUMVISUAL" val="0"/>
  <p:tag name="KSO_WM_UNIT_DIAGRAM_ISREFERUNIT" val="0"/>
</p:tagLst>
</file>

<file path=ppt/tags/tag254.xml><?xml version="1.0" encoding="utf-8"?>
<p:tagLst xmlns:p="http://schemas.openxmlformats.org/presentationml/2006/main">
  <p:tag name="KSO_WM_TAG_VERSION" val="1.0"/>
  <p:tag name="KSO_WM_BEAUTIFY_FLAG" val="#wm#"/>
  <p:tag name="KSO_WM_UNIT_TYPE" val="i"/>
  <p:tag name="KSO_WM_UNIT_ID" val="custom20180625_29*i*1"/>
  <p:tag name="KSO_WM_TEMPLATE_CATEGORY" val="custom"/>
  <p:tag name="KSO_WM_TEMPLATE_INDEX" val="20180625"/>
  <p:tag name="KSO_WM_UNIT_INDEX" val="1"/>
  <p:tag name="KSO_WM_UNIT_HIGHLIGHT" val="0"/>
  <p:tag name="KSO_WM_UNIT_COMPATIBLE" val="0"/>
  <p:tag name="KSO_WM_UNIT_DIAGRAM_ISNUMVISUAL" val="0"/>
  <p:tag name="KSO_WM_UNIT_DIAGRAM_ISREFERUNIT" val="0"/>
  <p:tag name="KSO_WM_UNIT_LAYERLEVEL" val="1"/>
</p:tagLst>
</file>

<file path=ppt/tags/tag255.xml><?xml version="1.0" encoding="utf-8"?>
<p:tagLst xmlns:p="http://schemas.openxmlformats.org/presentationml/2006/main">
  <p:tag name="KSO_WM_TAG_VERSION" val="1.0"/>
  <p:tag name="KSO_WM_BEAUTIFY_FLAG" val="#wm#"/>
  <p:tag name="KSO_WM_UNIT_TYPE" val="i"/>
  <p:tag name="KSO_WM_UNIT_ID" val="custom20180625_29*i*2"/>
  <p:tag name="KSO_WM_TEMPLATE_CATEGORY" val="custom"/>
  <p:tag name="KSO_WM_TEMPLATE_INDEX" val="20180625"/>
  <p:tag name="KSO_WM_UNIT_INDEX" val="2"/>
  <p:tag name="KSO_WM_UNIT_HIGHLIGHT" val="0"/>
  <p:tag name="KSO_WM_UNIT_COMPATIBLE" val="0"/>
  <p:tag name="KSO_WM_UNIT_DIAGRAM_ISNUMVISUAL" val="0"/>
  <p:tag name="KSO_WM_UNIT_DIAGRAM_ISREFERUNIT" val="0"/>
  <p:tag name="KSO_WM_UNIT_LAYERLEVEL" val="1"/>
</p:tagLst>
</file>

<file path=ppt/tags/tag25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a"/>
  <p:tag name="KSO_WM_UNIT_INDEX" val="1_1"/>
  <p:tag name="KSO_WM_UNIT_LAYERLEVEL" val="1_1"/>
  <p:tag name="KSO_WM_UNIT_VALUE" val="21"/>
  <p:tag name="KSO_WM_UNIT_HIGHLIGHT" val="0"/>
  <p:tag name="KSO_WM_UNIT_COMPATIBLE" val="0"/>
  <p:tag name="KSO_WM_UNIT_ID" val="custom20180625_29*h_a*1_1"/>
  <p:tag name="KSO_WM_UNIT_ISCONTENTSTITLE" val="0"/>
  <p:tag name="KSO_WM_UNIT_PRESET_TEXT" val="LOREM IPSUM DOLOR"/>
  <p:tag name="KSO_WM_UNIT_NOCLEAR" val="0"/>
  <p:tag name="KSO_WM_UNIT_DIAGRAM_ISNUMVISUAL" val="0"/>
  <p:tag name="KSO_WM_UNIT_DIAGRAM_ISREFERUNIT" val="0"/>
</p:tagLst>
</file>

<file path=ppt/tags/tag25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d"/>
  <p:tag name="KSO_WM_UNIT_INDEX" val="1_1"/>
  <p:tag name="KSO_WM_UNIT_LAYERLEVEL" val="1_1"/>
  <p:tag name="KSO_WM_UNIT_VALUE" val="733*1156"/>
  <p:tag name="KSO_WM_UNIT_HIGHLIGHT" val="0"/>
  <p:tag name="KSO_WM_UNIT_COMPATIBLE" val="0"/>
  <p:tag name="KSO_WM_UNIT_ID" val="custom20180625_29*h_d*1_1"/>
  <p:tag name="KSO_WM_UNIT_DIAGRAM_ISNUMVISUAL" val="0"/>
  <p:tag name="KSO_WM_UNIT_DIAGRAM_ISREFERUNIT" val="0"/>
  <p:tag name="KSO_WM_UNIT_SUPPORT_UNIT_TYPE" val="[&quot;all&quot;]"/>
</p:tagLst>
</file>

<file path=ppt/tags/tag25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26"/>
  <p:tag name="KSO_WM_UNIT_ISCONTENTSTITLE" val="0"/>
  <p:tag name="KSO_WM_UNIT_HIGHLIGHT" val="0"/>
  <p:tag name="KSO_WM_UNIT_COMPATIBLE" val="0"/>
  <p:tag name="KSO_WM_UNIT_ID" val="custom20180625_29*a*1"/>
  <p:tag name="KSO_WM_UNIT_PRESET_TEXT" val="LOREM IPSUM DOLOR"/>
  <p:tag name="KSO_WM_UNIT_NOCLEAR" val="0"/>
  <p:tag name="KSO_WM_UNIT_DIAGRAM_ISNUMVISUAL" val="0"/>
  <p:tag name="KSO_WM_UNIT_DIAGRAM_ISREFERUNIT" val="0"/>
</p:tagLst>
</file>

<file path=ppt/tags/tag25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42"/>
  <p:tag name="KSO_WM_UNIT_ISCONTENTSTITLE" val="0"/>
  <p:tag name="KSO_WM_UNIT_HIGHLIGHT" val="0"/>
  <p:tag name="KSO_WM_UNIT_COMPATIBLE" val="0"/>
  <p:tag name="KSO_WM_UNIT_ID" val="custom20180625_29*b*1"/>
  <p:tag name="KSO_WM_UNIT_PRESET_TEXT" val="Lorem ipsum dolor sit amet, consectetur adipisicing elit."/>
  <p:tag name="KSO_WM_UNIT_NOCLEAR" val="0"/>
  <p:tag name="KSO_WM_UNIT_DIAGRAM_ISNUMVISUAL" val="0"/>
  <p:tag name="KSO_WM_UNIT_DIAGRAM_ISREFERUNIT" val="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f"/>
  <p:tag name="KSO_WM_UNIT_INDEX" val="2_1"/>
  <p:tag name="KSO_WM_UNIT_LAYERLEVEL" val="1_1"/>
  <p:tag name="KSO_WM_UNIT_VALUE" val="92"/>
  <p:tag name="KSO_WM_UNIT_HIGHLIGHT" val="0"/>
  <p:tag name="KSO_WM_UNIT_COMPATIBLE" val="0"/>
  <p:tag name="KSO_WM_UNIT_ID" val="custom20180625_29*h_f*2_1"/>
  <p:tag name="KSO_WM_UNIT_PRESET_TEXT" val="Lorem ipsum dolor sit amet, consectetur adipisicing elit.Lorem ipsum dolor sit amet, consectetur adipisicing elit.Lorem ipsum dolor sit amet, consectetur adipisicing elit."/>
  <p:tag name="KSO_WM_UNIT_NOCLEAR" val="0"/>
  <p:tag name="KSO_WM_UNIT_DIAGRAM_ISNUMVISUAL" val="0"/>
  <p:tag name="KSO_WM_UNIT_DIAGRAM_ISREFERUNIT" val="0"/>
</p:tagLst>
</file>

<file path=ppt/tags/tag26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f"/>
  <p:tag name="KSO_WM_UNIT_INDEX" val="1_1"/>
  <p:tag name="KSO_WM_UNIT_LAYERLEVEL" val="1_1"/>
  <p:tag name="KSO_WM_UNIT_VALUE" val="88"/>
  <p:tag name="KSO_WM_UNIT_HIGHLIGHT" val="0"/>
  <p:tag name="KSO_WM_UNIT_COMPATIBLE" val="0"/>
  <p:tag name="KSO_WM_UNIT_ID" val="custom20180625_29*h_f*1_1"/>
  <p:tag name="KSO_WM_UNIT_PRESET_TEXT" val="Lorem ipsum dolor sit amet, consectetur adipisicing elit.Lorem ipsum dolor sit amet, consectetur adipisicing elit."/>
  <p:tag name="KSO_WM_UNIT_NOCLEAR" val="0"/>
  <p:tag name="KSO_WM_UNIT_DIAGRAM_ISNUMVISUAL" val="0"/>
  <p:tag name="KSO_WM_UNIT_DIAGRAM_ISREFERUNIT" val="0"/>
</p:tagLst>
</file>

<file path=ppt/tags/tag262.xml><?xml version="1.0" encoding="utf-8"?>
<p:tagLst xmlns:p="http://schemas.openxmlformats.org/presentationml/2006/main">
  <p:tag name="KSO_WM_TAG_VERSION" val="1.0"/>
  <p:tag name="KSO_WM_SLIDE_ITEM_CNT" val="0"/>
  <p:tag name="KSO_WM_SLIDE_LAYOUT" val="a_b_h"/>
  <p:tag name="KSO_WM_SLIDE_LAYOUT_CNT" val="1_1_2"/>
  <p:tag name="KSO_WM_SLIDE_TYPE" val="text"/>
  <p:tag name="KSO_WM_BEAUTIFY_FLAG" val="#wm#"/>
  <p:tag name="KSO_WM_SLIDE_POSITION" val="58.578*112.914"/>
  <p:tag name="KSO_WM_SLIDE_SIZE" val="843.475*349.37"/>
  <p:tag name="KSO_WM_COMBINE_RELATE_SLIDE_ID" val="background20177937_12"/>
  <p:tag name="KSO_WM_TEMPLATE_CATEGORY" val="custom"/>
  <p:tag name="KSO_WM_TEMPLATE_INDEX" val="20180625"/>
  <p:tag name="KSO_WM_SLIDE_ID" val="custom20180625_29"/>
  <p:tag name="KSO_WM_SLIDE_INDEX" val="29"/>
  <p:tag name="KSO_WM_TEMPLATE_SUBCATEGORY" val="0"/>
  <p:tag name="KSO_WM_SLIDE_SUBTYPE" val="picTxt"/>
  <p:tag name="KSO_WM_TEMPLATE_MASTER_TYPE" val="1"/>
  <p:tag name="KSO_WM_TEMPLATE_COLOR_TYPE" val="1"/>
</p:tagLst>
</file>

<file path=ppt/tags/tag26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24"/>
  <p:tag name="KSO_WM_UNIT_ISCONTENTSTITLE" val="0"/>
  <p:tag name="KSO_WM_UNIT_HIGHLIGHT" val="0"/>
  <p:tag name="KSO_WM_UNIT_COMPATIBLE" val="0"/>
  <p:tag name="KSO_WM_UNIT_ID" val="custom20180625_30*a*1"/>
  <p:tag name="KSO_WM_UNIT_PRESET_TEXT" val="感谢您的聆听"/>
  <p:tag name="KSO_WM_UNIT_NOCLEAR" val="1"/>
  <p:tag name="KSO_WM_UNIT_DIAGRAM_ISNUMVISUAL" val="0"/>
  <p:tag name="KSO_WM_UNIT_DIAGRAM_ISREFERUNIT" val="0"/>
</p:tagLst>
</file>

<file path=ppt/tags/tag26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165"/>
  <p:tag name="KSO_WM_UNIT_ISCONTENTSTITLE" val="0"/>
  <p:tag name="KSO_WM_UNIT_HIGHLIGHT" val="0"/>
  <p:tag name="KSO_WM_UNIT_COMPATIBLE" val="0"/>
  <p:tag name="KSO_WM_UNIT_ID" val="custom20180625_30*b*1"/>
  <p:tag name="KSO_WM_UNIT_PRESET_TEXT" val="Lorem ipsum dolor sit amet, consectetur adipisicing elit."/>
  <p:tag name="KSO_WM_UNIT_NOCLEAR" val="0"/>
  <p:tag name="KSO_WM_UNIT_DIAGRAM_ISNUMVISUAL" val="0"/>
  <p:tag name="KSO_WM_UNIT_DIAGRAM_ISREFERUNIT" val="0"/>
</p:tagLst>
</file>

<file path=ppt/tags/tag265.xml><?xml version="1.0" encoding="utf-8"?>
<p:tagLst xmlns:p="http://schemas.openxmlformats.org/presentationml/2006/main">
  <p:tag name="KSO_WM_TAG_VERSION" val="1.0"/>
  <p:tag name="KSO_WM_SLIDE_ITEM_CNT" val="0"/>
  <p:tag name="KSO_WM_SLIDE_LAYOUT" val="a_b"/>
  <p:tag name="KSO_WM_SLIDE_LAYOUT_CNT" val="1_1"/>
  <p:tag name="KSO_WM_SLIDE_TYPE" val="endPage"/>
  <p:tag name="KSO_WM_BEAUTIFY_FLAG" val="#wm#"/>
  <p:tag name="KSO_WM_COMBINE_RELATE_SLIDE_ID" val="background20177937_13"/>
  <p:tag name="KSO_WM_TEMPLATE_CATEGORY" val="custom"/>
  <p:tag name="KSO_WM_TEMPLATE_INDEX" val="20180625"/>
  <p:tag name="KSO_WM_SLIDE_ID" val="custom20180625_30"/>
  <p:tag name="KSO_WM_SLIDE_INDEX" val="30"/>
  <p:tag name="KSO_WM_TEMPLATE_SUBCATEGORY" val="0"/>
  <p:tag name="KSO_WM_SLIDE_SUBTYPE" val="pureTxt"/>
  <p:tag name="KSO_WM_TEMPLATE_MASTER_TYPE" val="1"/>
  <p:tag name="KSO_WM_TEMPLATE_COLOR_TYPE" val="1"/>
</p:tagLst>
</file>

<file path=ppt/tags/tag26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m_h_f"/>
  <p:tag name="KSO_WM_UNIT_INDEX" val="1_1_1"/>
  <p:tag name="KSO_WM_UNIT_LAYERLEVEL" val="1_1_1"/>
  <p:tag name="KSO_WM_UNIT_VALUE" val="25"/>
  <p:tag name="KSO_WM_UNIT_HIGHLIGHT" val="0"/>
  <p:tag name="KSO_WM_UNIT_COMPATIBLE" val="0"/>
  <p:tag name="KSO_WM_DIAGRAM_GROUP_CODE" val="m1-1"/>
  <p:tag name="KSO_WM_UNIT_ID" val="custom20180625_16*m_h_f*1_1_1"/>
  <p:tag name="KSO_WM_UNIT_PRESET_TEXT" val="LOREM"/>
  <p:tag name="KSO_WM_UNIT_NOCLEAR" val="0"/>
  <p:tag name="KSO_WM_UNIT_DIAGRAM_ISNUMVISUAL" val="0"/>
  <p:tag name="KSO_WM_UNIT_DIAGRAM_ISREFERUNIT" val="0"/>
</p:tagLst>
</file>

<file path=ppt/tags/tag26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7"/>
  <p:tag name="KSO_WM_UNIT_ISCONTENTSTITLE" val="0"/>
  <p:tag name="KSO_WM_UNIT_HIGHLIGHT" val="0"/>
  <p:tag name="KSO_WM_UNIT_COMPATIBLE" val="0"/>
  <p:tag name="KSO_WM_DIAGRAM_GROUP_CODE" val="m1-1"/>
  <p:tag name="KSO_WM_UNIT_ID" val="custom20180625_16*a*1"/>
  <p:tag name="KSO_WM_UNIT_RELATE_UNITID" val="custom20180625_16*m*1"/>
  <p:tag name="KSO_WM_UNIT_PRESET_TEXT" val="LOREM IPSUM DOLOR"/>
  <p:tag name="KSO_WM_UNIT_NOCLEAR" val="0"/>
  <p:tag name="KSO_WM_UNIT_DIAGRAM_ISNUMVISUAL" val="0"/>
  <p:tag name="KSO_WM_UNIT_DIAGRAM_ISREFERUNIT" val="0"/>
</p:tagLst>
</file>

<file path=ppt/tags/tag26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f"/>
  <p:tag name="KSO_WM_UNIT_INDEX" val="1"/>
  <p:tag name="KSO_WM_UNIT_LAYERLEVEL" val="1"/>
  <p:tag name="KSO_WM_UNIT_VALUE" val="135"/>
  <p:tag name="KSO_WM_UNIT_HIGHLIGHT" val="0"/>
  <p:tag name="KSO_WM_UNIT_COMPATIBLE" val="0"/>
  <p:tag name="KSO_WM_DIAGRAM_GROUP_CODE" val="m1-1"/>
  <p:tag name="KSO_WM_UNIT_ID" val="custom20180625_16*f*1"/>
  <p:tag name="KSO_WM_UNIT_PRESET_TEXT" val="Lorem ipsum dolor sit amet, consectetur adipisicing elit.Lorem ipsum dolor sit amet, consectetur adipisic"/>
  <p:tag name="KSO_WM_UNIT_NOCLEAR" val="0"/>
  <p:tag name="KSO_WM_UNIT_DIAGRAM_ISNUMVISUAL" val="0"/>
  <p:tag name="KSO_WM_UNIT_DIAGRAM_ISREFERUNIT" val="0"/>
</p:tagLst>
</file>

<file path=ppt/tags/tag269.xml><?xml version="1.0" encoding="utf-8"?>
<p:tagLst xmlns:p="http://schemas.openxmlformats.org/presentationml/2006/main">
  <p:tag name="KSO_WM_SLIDE_ITEM_CNT" val="1"/>
  <p:tag name="KSO_WM_SLIDE_LAYOUT" val="a_f_m"/>
  <p:tag name="KSO_WM_SLIDE_LAYOUT_CNT" val="1_1_1"/>
  <p:tag name="KSO_WM_SLIDE_TYPE" val="text"/>
  <p:tag name="KSO_WM_BEAUTIFY_FLAG" val="#wm#"/>
  <p:tag name="KSO_WM_SLIDE_POSITION" val="379*128.12"/>
  <p:tag name="KSO_WM_SLIDE_SIZE" val="202*202"/>
  <p:tag name="KSO_WM_TAG_VERSION" val="1.0"/>
  <p:tag name="KSO_WM_COMBINE_RELATE_SLIDE_ID" val="diagram160091_1"/>
  <p:tag name="KSO_WM_TEMPLATE_CATEGORY" val="custom"/>
  <p:tag name="KSO_WM_TEMPLATE_INDEX" val="20180625"/>
  <p:tag name="KSO_WM_SLIDE_ID" val="custom20180625_16"/>
  <p:tag name="KSO_WM_SLIDE_INDEX" val="16"/>
  <p:tag name="KSO_WM_DIAGRAM_GROUP_CODE" val="m1-1"/>
  <p:tag name="KSO_WM_TEMPLATE_SUBCATEGORY" val="0"/>
  <p:tag name="KSO_WM_SLIDE_DIAGTYPE" val="m"/>
  <p:tag name="KSO_WM_SLIDE_SUBTYPE" val="diag"/>
  <p:tag name="KSO_WM_TEMPLATE_MASTER_TYPE" val="1"/>
  <p:tag name="KSO_WM_TEMPLATE_COLOR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m_h_f"/>
  <p:tag name="KSO_WM_UNIT_INDEX" val="1_1_1"/>
  <p:tag name="KSO_WM_UNIT_LAYERLEVEL" val="1_1_1"/>
  <p:tag name="KSO_WM_UNIT_VALUE" val="56"/>
  <p:tag name="KSO_WM_UNIT_HIGHLIGHT" val="0"/>
  <p:tag name="KSO_WM_UNIT_COMPATIBLE" val="0"/>
  <p:tag name="KSO_WM_DIAGRAM_GROUP_CODE" val="m1-1"/>
  <p:tag name="KSO_WM_UNIT_ID" val="custom20180625_19*m_h_f*1_1_1"/>
  <p:tag name="KSO_WM_UNIT_PRESET_TEXT" val="LOREM"/>
  <p:tag name="KSO_WM_UNIT_NOCLEAR" val="0"/>
  <p:tag name="KSO_WM_UNIT_DIAGRAM_ISNUMVISUAL" val="0"/>
  <p:tag name="KSO_WM_UNIT_DIAGRAM_ISREFERUNIT" val="0"/>
</p:tagLst>
</file>

<file path=ppt/tags/tag27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m_h_f"/>
  <p:tag name="KSO_WM_UNIT_INDEX" val="1_4_1"/>
  <p:tag name="KSO_WM_UNIT_LAYERLEVEL" val="1_1_1"/>
  <p:tag name="KSO_WM_UNIT_VALUE" val="56"/>
  <p:tag name="KSO_WM_UNIT_HIGHLIGHT" val="0"/>
  <p:tag name="KSO_WM_UNIT_COMPATIBLE" val="0"/>
  <p:tag name="KSO_WM_DIAGRAM_GROUP_CODE" val="m1-1"/>
  <p:tag name="KSO_WM_UNIT_ID" val="custom20180625_19*m_h_f*1_4_1"/>
  <p:tag name="KSO_WM_UNIT_PRESET_TEXT" val="LOREM"/>
  <p:tag name="KSO_WM_UNIT_NOCLEAR" val="0"/>
  <p:tag name="KSO_WM_UNIT_DIAGRAM_ISNUMVISUAL" val="0"/>
  <p:tag name="KSO_WM_UNIT_DIAGRAM_ISREFERUNIT" val="0"/>
</p:tagLst>
</file>

<file path=ppt/tags/tag272.xml><?xml version="1.0" encoding="utf-8"?>
<p:tagLst xmlns:p="http://schemas.openxmlformats.org/presentationml/2006/main">
  <p:tag name="KSO_WM_UNIT_LAYERLEVEL" val="1_1"/>
  <p:tag name="KSO_WM_DIAGRAM_GROUP_CODE" val="m1-1"/>
  <p:tag name="KSO_WM_TAG_VERSION" val="1.0"/>
  <p:tag name="KSO_WM_BEAUTIFY_FLAG" val="#wm#"/>
  <p:tag name="KSO_WM_UNIT_TYPE" val="m_i"/>
  <p:tag name="KSO_WM_UNIT_ID" val="custom20180625_19*m_i*1_1"/>
  <p:tag name="KSO_WM_TEMPLATE_CATEGORY" val="custom"/>
  <p:tag name="KSO_WM_TEMPLATE_INDEX" val="20180625"/>
  <p:tag name="KSO_WM_UNIT_INDEX" val="1_1"/>
  <p:tag name="KSO_WM_UNIT_HIGHLIGHT" val="0"/>
  <p:tag name="KSO_WM_UNIT_COMPATIBLE" val="0"/>
  <p:tag name="KSO_WM_UNIT_DIAGRAM_ISNUMVISUAL" val="0"/>
  <p:tag name="KSO_WM_UNIT_DIAGRAM_ISREFERUNIT" val="0"/>
</p:tagLst>
</file>

<file path=ppt/tags/tag27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m_h_f"/>
  <p:tag name="KSO_WM_UNIT_INDEX" val="1_3_1"/>
  <p:tag name="KSO_WM_UNIT_LAYERLEVEL" val="1_1_1"/>
  <p:tag name="KSO_WM_UNIT_VALUE" val="56"/>
  <p:tag name="KSO_WM_UNIT_HIGHLIGHT" val="0"/>
  <p:tag name="KSO_WM_UNIT_COMPATIBLE" val="0"/>
  <p:tag name="KSO_WM_DIAGRAM_GROUP_CODE" val="m1-1"/>
  <p:tag name="KSO_WM_UNIT_ID" val="custom20180625_19*m_h_f*1_3_1"/>
  <p:tag name="KSO_WM_UNIT_PRESET_TEXT" val="LOREM"/>
  <p:tag name="KSO_WM_UNIT_NOCLEAR" val="0"/>
  <p:tag name="KSO_WM_UNIT_DIAGRAM_ISNUMVISUAL" val="0"/>
  <p:tag name="KSO_WM_UNIT_DIAGRAM_ISREFERUNIT" val="0"/>
</p:tagLst>
</file>

<file path=ppt/tags/tag274.xml><?xml version="1.0" encoding="utf-8"?>
<p:tagLst xmlns:p="http://schemas.openxmlformats.org/presentationml/2006/main">
  <p:tag name="KSO_WM_UNIT_LAYERLEVEL" val="1_1"/>
  <p:tag name="KSO_WM_DIAGRAM_GROUP_CODE" val="m1-1"/>
  <p:tag name="KSO_WM_TAG_VERSION" val="1.0"/>
  <p:tag name="KSO_WM_BEAUTIFY_FLAG" val="#wm#"/>
  <p:tag name="KSO_WM_UNIT_TYPE" val="m_i"/>
  <p:tag name="KSO_WM_UNIT_ID" val="custom20180625_19*m_i*1_2"/>
  <p:tag name="KSO_WM_TEMPLATE_CATEGORY" val="custom"/>
  <p:tag name="KSO_WM_TEMPLATE_INDEX" val="20180625"/>
  <p:tag name="KSO_WM_UNIT_INDEX" val="1_2"/>
  <p:tag name="KSO_WM_UNIT_HIGHLIGHT" val="0"/>
  <p:tag name="KSO_WM_UNIT_COMPATIBLE" val="0"/>
  <p:tag name="KSO_WM_UNIT_DIAGRAM_ISNUMVISUAL" val="0"/>
  <p:tag name="KSO_WM_UNIT_DIAGRAM_ISREFERUNIT" val="0"/>
</p:tagLst>
</file>

<file path=ppt/tags/tag27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m_h_f"/>
  <p:tag name="KSO_WM_UNIT_INDEX" val="1_2_1"/>
  <p:tag name="KSO_WM_UNIT_LAYERLEVEL" val="1_1_1"/>
  <p:tag name="KSO_WM_UNIT_VALUE" val="56"/>
  <p:tag name="KSO_WM_UNIT_HIGHLIGHT" val="0"/>
  <p:tag name="KSO_WM_UNIT_COMPATIBLE" val="0"/>
  <p:tag name="KSO_WM_DIAGRAM_GROUP_CODE" val="m1-1"/>
  <p:tag name="KSO_WM_UNIT_ID" val="custom20180625_19*m_h_f*1_2_1"/>
  <p:tag name="KSO_WM_UNIT_PRESET_TEXT" val="LOREM"/>
  <p:tag name="KSO_WM_UNIT_NOCLEAR" val="0"/>
  <p:tag name="KSO_WM_UNIT_DIAGRAM_ISNUMVISUAL" val="0"/>
  <p:tag name="KSO_WM_UNIT_DIAGRAM_ISREFERUNIT" val="0"/>
</p:tagLst>
</file>

<file path=ppt/tags/tag276.xml><?xml version="1.0" encoding="utf-8"?>
<p:tagLst xmlns:p="http://schemas.openxmlformats.org/presentationml/2006/main">
  <p:tag name="KSO_WM_UNIT_LAYERLEVEL" val="1_1"/>
  <p:tag name="KSO_WM_DIAGRAM_GROUP_CODE" val="m1-1"/>
  <p:tag name="KSO_WM_TAG_VERSION" val="1.0"/>
  <p:tag name="KSO_WM_BEAUTIFY_FLAG" val="#wm#"/>
  <p:tag name="KSO_WM_UNIT_TYPE" val="m_i"/>
  <p:tag name="KSO_WM_UNIT_ID" val="custom20180625_19*m_i*1_3"/>
  <p:tag name="KSO_WM_TEMPLATE_CATEGORY" val="custom"/>
  <p:tag name="KSO_WM_TEMPLATE_INDEX" val="20180625"/>
  <p:tag name="KSO_WM_UNIT_INDEX" val="1_3"/>
  <p:tag name="KSO_WM_UNIT_HIGHLIGHT" val="0"/>
  <p:tag name="KSO_WM_UNIT_COMPATIBLE" val="0"/>
  <p:tag name="KSO_WM_UNIT_DIAGRAM_ISNUMVISUAL" val="0"/>
  <p:tag name="KSO_WM_UNIT_DIAGRAM_ISREFERUNIT" val="0"/>
</p:tagLst>
</file>

<file path=ppt/tags/tag27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7"/>
  <p:tag name="KSO_WM_UNIT_ISCONTENTSTITLE" val="0"/>
  <p:tag name="KSO_WM_UNIT_HIGHLIGHT" val="0"/>
  <p:tag name="KSO_WM_UNIT_COMPATIBLE" val="0"/>
  <p:tag name="KSO_WM_DIAGRAM_GROUP_CODE" val="m1-1"/>
  <p:tag name="KSO_WM_UNIT_ID" val="custom20180625_19*a*1"/>
  <p:tag name="KSO_WM_UNIT_RELATE_UNITID" val="custom20180625_19*m*1"/>
  <p:tag name="KSO_WM_UNIT_PRESET_TEXT" val="LOREM IPSUM DOLOR"/>
  <p:tag name="KSO_WM_UNIT_NOCLEAR" val="0"/>
  <p:tag name="KSO_WM_UNIT_DIAGRAM_ISNUMVISUAL" val="0"/>
  <p:tag name="KSO_WM_UNIT_DIAGRAM_ISREFERUNIT" val="0"/>
</p:tagLst>
</file>

<file path=ppt/tags/tag27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f"/>
  <p:tag name="KSO_WM_UNIT_INDEX" val="1"/>
  <p:tag name="KSO_WM_UNIT_LAYERLEVEL" val="1"/>
  <p:tag name="KSO_WM_UNIT_VALUE" val="135"/>
  <p:tag name="KSO_WM_UNIT_HIGHLIGHT" val="0"/>
  <p:tag name="KSO_WM_UNIT_COMPATIBLE" val="0"/>
  <p:tag name="KSO_WM_DIAGRAM_GROUP_CODE" val="m1-1"/>
  <p:tag name="KSO_WM_UNIT_ID" val="custom20180625_19*f*1"/>
  <p:tag name="KSO_WM_UNIT_PRESET_TEXT" val="Lorem ipsum dolor sit amet, consectetur adipisicing elit.Lorem ipsum dolor sit amet, consectetur adipisic"/>
  <p:tag name="KSO_WM_UNIT_NOCLEAR" val="0"/>
  <p:tag name="KSO_WM_UNIT_DIAGRAM_ISNUMVISUAL" val="0"/>
  <p:tag name="KSO_WM_UNIT_DIAGRAM_ISREFERUNIT" val="0"/>
</p:tagLst>
</file>

<file path=ppt/tags/tag279.xml><?xml version="1.0" encoding="utf-8"?>
<p:tagLst xmlns:p="http://schemas.openxmlformats.org/presentationml/2006/main">
  <p:tag name="KSO_WM_SLIDE_ITEM_CNT" val="4"/>
  <p:tag name="KSO_WM_SLIDE_LAYOUT" val="a_f_m"/>
  <p:tag name="KSO_WM_SLIDE_LAYOUT_CNT" val="1_1_1"/>
  <p:tag name="KSO_WM_SLIDE_TYPE" val="text"/>
  <p:tag name="KSO_WM_BEAUTIFY_FLAG" val="#wm#"/>
  <p:tag name="KSO_WM_SLIDE_POSITION" val="79.9942*150.051"/>
  <p:tag name="KSO_WM_SLIDE_SIZE" val="800.012*161.49"/>
  <p:tag name="KSO_WM_TAG_VERSION" val="1.0"/>
  <p:tag name="KSO_WM_COMBINE_RELATE_SLIDE_ID" val="diagram160091_4"/>
  <p:tag name="KSO_WM_TEMPLATE_CATEGORY" val="custom"/>
  <p:tag name="KSO_WM_TEMPLATE_INDEX" val="20180625"/>
  <p:tag name="KSO_WM_SLIDE_ID" val="custom20180625_19"/>
  <p:tag name="KSO_WM_SLIDE_INDEX" val="19"/>
  <p:tag name="KSO_WM_DIAGRAM_GROUP_CODE" val="m1-1"/>
  <p:tag name="KSO_WM_TEMPLATE_SUBCATEGORY" val="0"/>
  <p:tag name="KSO_WM_SLIDE_DIAGTYPE" val="m"/>
  <p:tag name="KSO_WM_SLIDE_SUBTYPE" val="diag"/>
  <p:tag name="KSO_WM_TEMPLATE_MASTER_TYPE" val="1"/>
  <p:tag name="KSO_WM_TEMPLATE_COLOR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ISCONTENTSTITLE" val="0"/>
  <p:tag name="KSO_WM_UNIT_VALUE" val="38"/>
  <p:tag name="KSO_WM_UNIT_LAYERLEVEL" val="1"/>
  <p:tag name="KSO_WM_UNIT_INDEX" val="1"/>
  <p:tag name="KSO_WM_UNIT_TYPE" val="a"/>
  <p:tag name="KSO_WM_UNIT_ID" val="custom20180625_26*a*1"/>
  <p:tag name="KSO_WM_UNIT_PRESET_TEXT" val="LOREM IPSUM DOLOR"/>
  <p:tag name="KSO_WM_UNIT_NOCLEAR" val="0"/>
  <p:tag name="KSO_WM_UNIT_DIAGRAM_ISNUMVISUAL" val="0"/>
  <p:tag name="KSO_WM_UNIT_DIAGRAM_ISREFERUNIT" val="0"/>
</p:tagLst>
</file>

<file path=ppt/tags/tag281.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72"/>
  <p:tag name="KSO_WM_UNIT_LAYERLEVEL" val="1"/>
  <p:tag name="KSO_WM_UNIT_INDEX" val="1"/>
  <p:tag name="KSO_WM_UNIT_TYPE" val="f"/>
  <p:tag name="KSO_WM_UNIT_ID" val="custom20180625_26*f*1"/>
  <p:tag name="KSO_WM_UNIT_PRESET_TEXT" val="Lorem ipsum dolor sit amet, consectetur adipisicing elit."/>
  <p:tag name="KSO_WM_UNIT_NOCLEAR" val="0"/>
  <p:tag name="KSO_WM_UNIT_DIAGRAM_ISNUMVISUAL" val="0"/>
  <p:tag name="KSO_WM_UNIT_DIAGRAM_ISREFERUNIT" val="0"/>
</p:tagLst>
</file>

<file path=ppt/tags/tag282.xml><?xml version="1.0" encoding="utf-8"?>
<p:tagLst xmlns:p="http://schemas.openxmlformats.org/presentationml/2006/main">
  <p:tag name="KSO_WM_TAG_VERSION" val="1.0"/>
  <p:tag name="KSO_WM_BEAUTIFY_FLAG" val="#wm#"/>
  <p:tag name="KSO_WM_UNIT_TYPE" val="i"/>
  <p:tag name="KSO_WM_UNIT_ID" val="custom20180625_26*i*2"/>
  <p:tag name="KSO_WM_TEMPLATE_CATEGORY" val="custom"/>
  <p:tag name="KSO_WM_TEMPLATE_INDEX" val="20180625"/>
  <p:tag name="KSO_WM_UNIT_INDEX" val="2"/>
  <p:tag name="KSO_WM_UNIT_HIGHLIGHT" val="0"/>
  <p:tag name="KSO_WM_UNIT_COMPATIBLE" val="0"/>
  <p:tag name="KSO_WM_UNIT_DIAGRAM_ISNUMVISUAL" val="0"/>
  <p:tag name="KSO_WM_UNIT_DIAGRAM_ISREFERUNIT" val="0"/>
  <p:tag name="KSO_WM_UNIT_LAYERLEVEL" val="1"/>
</p:tagLst>
</file>

<file path=ppt/tags/tag283.xml><?xml version="1.0" encoding="utf-8"?>
<p:tagLst xmlns:p="http://schemas.openxmlformats.org/presentationml/2006/main">
  <p:tag name="KSO_WM_SLIDE_LAYOUT_CNT" val="1_1"/>
  <p:tag name="KSO_WM_SLIDE_LAYOUT" val="a_f"/>
  <p:tag name="KSO_WM_SLIDE_SIZE" val="891*237"/>
  <p:tag name="KSO_WM_SLIDE_POSITION" val="38*116"/>
  <p:tag name="KSO_WM_BEAUTIFY_FLAG" val="#wm#"/>
  <p:tag name="KSO_WM_SLIDE_TYPE" val="text"/>
  <p:tag name="KSO_WM_SLIDE_ITEM_CNT" val="0"/>
  <p:tag name="KSO_WM_TAG_VERSION" val="1.0"/>
  <p:tag name="KSO_WM_COMBINE_RELATE_SLIDE_ID" val="background20177937_9"/>
  <p:tag name="KSO_WM_TEMPLATE_CATEGORY" val="custom"/>
  <p:tag name="KSO_WM_TEMPLATE_INDEX" val="20180625"/>
  <p:tag name="KSO_WM_SLIDE_ID" val="custom20180625_26"/>
  <p:tag name="KSO_WM_SLIDE_INDEX" val="26"/>
  <p:tag name="KSO_WM_TEMPLATE_SUBCATEGORY" val="0"/>
  <p:tag name="KSO_WM_SLIDE_SUBTYPE" val="pureTxt"/>
  <p:tag name="KSO_WM_TEMPLATE_MASTER_TYPE" val="1"/>
  <p:tag name="KSO_WM_TEMPLATE_COLOR_TYPE" val="1"/>
</p:tagLst>
</file>

<file path=ppt/tags/tag28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3_1"/>
  <p:tag name="KSO_WM_UNIT_LAYERLEVEL" val="1_1_1"/>
  <p:tag name="KSO_WM_DIAGRAM_GROUP_CODE" val="l1-2"/>
  <p:tag name="KSO_WM_UNIT_ID" val="custom20180625_15*l_h_i*1_3_1"/>
  <p:tag name="KSO_WM_UNIT_HIGHLIGHT" val="0"/>
  <p:tag name="KSO_WM_UNIT_COMPATIBLE" val="0"/>
  <p:tag name="KSO_WM_UNIT_DIAGRAM_ISNUMVISUAL" val="0"/>
  <p:tag name="KSO_WM_UNIT_DIAGRAM_ISREFERUNIT" val="0"/>
</p:tagLst>
</file>

<file path=ppt/tags/tag28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3_2"/>
  <p:tag name="KSO_WM_UNIT_LAYERLEVEL" val="1_1_1"/>
  <p:tag name="KSO_WM_DIAGRAM_GROUP_CODE" val="l1-2"/>
  <p:tag name="KSO_WM_UNIT_ID" val="custom20180625_15*l_h_i*1_3_2"/>
  <p:tag name="KSO_WM_UNIT_HIGHLIGHT" val="0"/>
  <p:tag name="KSO_WM_UNIT_COMPATIBLE" val="0"/>
  <p:tag name="KSO_WM_UNIT_DIAGRAM_ISNUMVISUAL" val="0"/>
  <p:tag name="KSO_WM_UNIT_DIAGRAM_ISREFERUNIT" val="0"/>
</p:tagLst>
</file>

<file path=ppt/tags/tag28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2_1"/>
  <p:tag name="KSO_WM_UNIT_LAYERLEVEL" val="1_1_1"/>
  <p:tag name="KSO_WM_DIAGRAM_GROUP_CODE" val="l1-2"/>
  <p:tag name="KSO_WM_UNIT_ID" val="custom20180625_15*l_h_i*1_2_1"/>
  <p:tag name="KSO_WM_UNIT_HIGHLIGHT" val="0"/>
  <p:tag name="KSO_WM_UNIT_COMPATIBLE" val="0"/>
  <p:tag name="KSO_WM_UNIT_DIAGRAM_ISNUMVISUAL" val="0"/>
  <p:tag name="KSO_WM_UNIT_DIAGRAM_ISREFERUNIT" val="0"/>
</p:tagLst>
</file>

<file path=ppt/tags/tag28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2_2"/>
  <p:tag name="KSO_WM_UNIT_LAYERLEVEL" val="1_1_1"/>
  <p:tag name="KSO_WM_DIAGRAM_GROUP_CODE" val="l1-2"/>
  <p:tag name="KSO_WM_UNIT_ID" val="custom20180625_15*l_h_i*1_2_2"/>
  <p:tag name="KSO_WM_UNIT_HIGHLIGHT" val="0"/>
  <p:tag name="KSO_WM_UNIT_COMPATIBLE" val="0"/>
  <p:tag name="KSO_WM_UNIT_DIAGRAM_ISNUMVISUAL" val="0"/>
  <p:tag name="KSO_WM_UNIT_DIAGRAM_ISREFERUNIT" val="0"/>
</p:tagLst>
</file>

<file path=ppt/tags/tag28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1"/>
  <p:tag name="KSO_WM_UNIT_LAYERLEVEL" val="1_1_1"/>
  <p:tag name="KSO_WM_DIAGRAM_GROUP_CODE" val="l1-2"/>
  <p:tag name="KSO_WM_UNIT_ID" val="custom20180625_15*l_h_i*1_1_1"/>
  <p:tag name="KSO_WM_UNIT_HIGHLIGHT" val="0"/>
  <p:tag name="KSO_WM_UNIT_COMPATIBLE" val="0"/>
  <p:tag name="KSO_WM_UNIT_DIAGRAM_ISNUMVISUAL" val="0"/>
  <p:tag name="KSO_WM_UNIT_DIAGRAM_ISREFERUNIT" val="0"/>
</p:tagLst>
</file>

<file path=ppt/tags/tag28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1_2"/>
  <p:tag name="KSO_WM_UNIT_LAYERLEVEL" val="1_1_1"/>
  <p:tag name="KSO_WM_DIAGRAM_GROUP_CODE" val="l1-2"/>
  <p:tag name="KSO_WM_UNIT_ID" val="custom20180625_15*l_h_i*1_1_2"/>
  <p:tag name="KSO_WM_UNIT_HIGHLIGHT" val="0"/>
  <p:tag name="KSO_WM_UNIT_COMPATIBLE" val="0"/>
  <p:tag name="KSO_WM_UNIT_DIAGRAM_ISNUMVISUAL" val="0"/>
  <p:tag name="KSO_WM_UNIT_DIAGRAM_ISREFERUNIT" val="0"/>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29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f"/>
  <p:tag name="KSO_WM_UNIT_INDEX" val="1_1_1"/>
  <p:tag name="KSO_WM_UNIT_LAYERLEVEL" val="1_1_1"/>
  <p:tag name="KSO_WM_UNIT_VALUE" val="30"/>
  <p:tag name="KSO_WM_UNIT_HIGHLIGHT" val="0"/>
  <p:tag name="KSO_WM_UNIT_COMPATIBLE" val="0"/>
  <p:tag name="KSO_WM_DIAGRAM_GROUP_CODE" val="l1-2"/>
  <p:tag name="KSO_WM_UNIT_ID" val="custom20180625_15*l_h_f*1_1_1"/>
  <p:tag name="KSO_WM_UNIT_PRESET_TEXT" val="Lorem ipsum dolor sit amet, consectetur adipisicing elit."/>
  <p:tag name="KSO_WM_UNIT_NOCLEAR" val="0"/>
  <p:tag name="KSO_WM_UNIT_DIAGRAM_ISNUMVISUAL" val="0"/>
  <p:tag name="KSO_WM_UNIT_DIAGRAM_ISREFERUNIT" val="0"/>
</p:tagLst>
</file>

<file path=ppt/tags/tag29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f"/>
  <p:tag name="KSO_WM_UNIT_INDEX" val="1_2_1"/>
  <p:tag name="KSO_WM_UNIT_LAYERLEVEL" val="1_1_1"/>
  <p:tag name="KSO_WM_UNIT_VALUE" val="30"/>
  <p:tag name="KSO_WM_UNIT_HIGHLIGHT" val="0"/>
  <p:tag name="KSO_WM_UNIT_COMPATIBLE" val="0"/>
  <p:tag name="KSO_WM_DIAGRAM_GROUP_CODE" val="l1-2"/>
  <p:tag name="KSO_WM_UNIT_ID" val="custom20180625_15*l_h_f*1_2_1"/>
  <p:tag name="KSO_WM_UNIT_PRESET_TEXT" val="Lorem ipsum dolor sit amet, consectetur adipisicing elit."/>
  <p:tag name="KSO_WM_UNIT_NOCLEAR" val="0"/>
  <p:tag name="KSO_WM_UNIT_DIAGRAM_ISNUMVISUAL" val="0"/>
  <p:tag name="KSO_WM_UNIT_DIAGRAM_ISREFERUNIT" val="0"/>
</p:tagLst>
</file>

<file path=ppt/tags/tag29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f"/>
  <p:tag name="KSO_WM_UNIT_INDEX" val="1_3_1"/>
  <p:tag name="KSO_WM_UNIT_LAYERLEVEL" val="1_1_1"/>
  <p:tag name="KSO_WM_UNIT_VALUE" val="30"/>
  <p:tag name="KSO_WM_UNIT_HIGHLIGHT" val="0"/>
  <p:tag name="KSO_WM_UNIT_COMPATIBLE" val="0"/>
  <p:tag name="KSO_WM_DIAGRAM_GROUP_CODE" val="l1-2"/>
  <p:tag name="KSO_WM_UNIT_ID" val="custom20180625_15*l_h_f*1_3_1"/>
  <p:tag name="KSO_WM_UNIT_PRESET_TEXT" val="Lorem ipsum dolor sit amet, consectetur adipisicing elit."/>
  <p:tag name="KSO_WM_UNIT_NOCLEAR" val="0"/>
  <p:tag name="KSO_WM_UNIT_DIAGRAM_ISNUMVISUAL" val="0"/>
  <p:tag name="KSO_WM_UNIT_DIAGRAM_ISREFERUNIT" val="0"/>
</p:tagLst>
</file>

<file path=ppt/tags/tag29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4_1"/>
  <p:tag name="KSO_WM_UNIT_LAYERLEVEL" val="1_1_1"/>
  <p:tag name="KSO_WM_DIAGRAM_GROUP_CODE" val="l1-2"/>
  <p:tag name="KSO_WM_UNIT_ID" val="custom20180625_15*l_h_i*1_4_1"/>
  <p:tag name="KSO_WM_UNIT_HIGHLIGHT" val="0"/>
  <p:tag name="KSO_WM_UNIT_COMPATIBLE" val="0"/>
  <p:tag name="KSO_WM_UNIT_DIAGRAM_ISNUMVISUAL" val="0"/>
  <p:tag name="KSO_WM_UNIT_DIAGRAM_ISREFERUNIT" val="0"/>
</p:tagLst>
</file>

<file path=ppt/tags/tag29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i"/>
  <p:tag name="KSO_WM_UNIT_INDEX" val="1_4_2"/>
  <p:tag name="KSO_WM_UNIT_LAYERLEVEL" val="1_1_1"/>
  <p:tag name="KSO_WM_DIAGRAM_GROUP_CODE" val="l1-2"/>
  <p:tag name="KSO_WM_UNIT_ID" val="custom20180625_15*l_h_i*1_4_2"/>
  <p:tag name="KSO_WM_UNIT_HIGHLIGHT" val="0"/>
  <p:tag name="KSO_WM_UNIT_COMPATIBLE" val="0"/>
  <p:tag name="KSO_WM_UNIT_DIAGRAM_ISNUMVISUAL" val="0"/>
  <p:tag name="KSO_WM_UNIT_DIAGRAM_ISREFERUNIT" val="0"/>
</p:tagLst>
</file>

<file path=ppt/tags/tag29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f"/>
  <p:tag name="KSO_WM_UNIT_INDEX" val="1_4_1"/>
  <p:tag name="KSO_WM_UNIT_LAYERLEVEL" val="1_1_1"/>
  <p:tag name="KSO_WM_UNIT_VALUE" val="30"/>
  <p:tag name="KSO_WM_UNIT_HIGHLIGHT" val="0"/>
  <p:tag name="KSO_WM_UNIT_COMPATIBLE" val="0"/>
  <p:tag name="KSO_WM_DIAGRAM_GROUP_CODE" val="l1-2"/>
  <p:tag name="KSO_WM_UNIT_ID" val="custom20180625_15*l_h_f*1_4_1"/>
  <p:tag name="KSO_WM_UNIT_PRESET_TEXT" val="Lorem ipsum dolor sit amet, consectetur adipisicing elit."/>
  <p:tag name="KSO_WM_UNIT_NOCLEAR" val="0"/>
  <p:tag name="KSO_WM_UNIT_DIAGRAM_ISNUMVISUAL" val="0"/>
  <p:tag name="KSO_WM_UNIT_DIAGRAM_ISREFERUNIT" val="0"/>
</p:tagLst>
</file>

<file path=ppt/tags/tag29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a"/>
  <p:tag name="KSO_WM_UNIT_INDEX" val="1_4_1"/>
  <p:tag name="KSO_WM_UNIT_LAYERLEVEL" val="1_1_1"/>
  <p:tag name="KSO_WM_UNIT_VALUE" val="9"/>
  <p:tag name="KSO_WM_UNIT_HIGHLIGHT" val="0"/>
  <p:tag name="KSO_WM_UNIT_COMPATIBLE" val="0"/>
  <p:tag name="KSO_WM_DIAGRAM_GROUP_CODE" val="l1-2"/>
  <p:tag name="KSO_WM_UNIT_ID" val="custom20180625_15*l_h_a*1_4_1"/>
  <p:tag name="KSO_WM_UNIT_ISCONTENTSTITLE" val="0"/>
  <p:tag name="KSO_WM_UNIT_PRESET_TEXT" val="LOREM IPSUM"/>
  <p:tag name="KSO_WM_UNIT_NOCLEAR" val="0"/>
  <p:tag name="KSO_WM_UNIT_DIAGRAM_ISNUMVISUAL" val="0"/>
  <p:tag name="KSO_WM_UNIT_DIAGRAM_ISREFERUNIT" val="0"/>
</p:tagLst>
</file>

<file path=ppt/tags/tag29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a"/>
  <p:tag name="KSO_WM_UNIT_INDEX" val="1_3_1"/>
  <p:tag name="KSO_WM_UNIT_LAYERLEVEL" val="1_1_1"/>
  <p:tag name="KSO_WM_UNIT_VALUE" val="9"/>
  <p:tag name="KSO_WM_UNIT_HIGHLIGHT" val="0"/>
  <p:tag name="KSO_WM_UNIT_COMPATIBLE" val="0"/>
  <p:tag name="KSO_WM_DIAGRAM_GROUP_CODE" val="l1-2"/>
  <p:tag name="KSO_WM_UNIT_ID" val="custom20180625_15*l_h_a*1_3_1"/>
  <p:tag name="KSO_WM_UNIT_ISCONTENTSTITLE" val="0"/>
  <p:tag name="KSO_WM_UNIT_PRESET_TEXT" val="LOREM IPSUM"/>
  <p:tag name="KSO_WM_UNIT_NOCLEAR" val="0"/>
  <p:tag name="KSO_WM_UNIT_DIAGRAM_ISNUMVISUAL" val="0"/>
  <p:tag name="KSO_WM_UNIT_DIAGRAM_ISREFERUNIT" val="0"/>
</p:tagLst>
</file>

<file path=ppt/tags/tag29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a"/>
  <p:tag name="KSO_WM_UNIT_INDEX" val="1_2_1"/>
  <p:tag name="KSO_WM_UNIT_LAYERLEVEL" val="1_1_1"/>
  <p:tag name="KSO_WM_UNIT_VALUE" val="9"/>
  <p:tag name="KSO_WM_UNIT_HIGHLIGHT" val="0"/>
  <p:tag name="KSO_WM_UNIT_COMPATIBLE" val="0"/>
  <p:tag name="KSO_WM_DIAGRAM_GROUP_CODE" val="l1-2"/>
  <p:tag name="KSO_WM_UNIT_ID" val="custom20180625_15*l_h_a*1_2_1"/>
  <p:tag name="KSO_WM_UNIT_ISCONTENTSTITLE" val="0"/>
  <p:tag name="KSO_WM_UNIT_PRESET_TEXT" val="LOREM IPSUM"/>
  <p:tag name="KSO_WM_UNIT_NOCLEAR" val="0"/>
  <p:tag name="KSO_WM_UNIT_DIAGRAM_ISNUMVISUAL" val="0"/>
  <p:tag name="KSO_WM_UNIT_DIAGRAM_ISREFERUNIT" val="0"/>
</p:tagLst>
</file>

<file path=ppt/tags/tag29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h_a"/>
  <p:tag name="KSO_WM_UNIT_INDEX" val="1_1_1"/>
  <p:tag name="KSO_WM_UNIT_LAYERLEVEL" val="1_1_1"/>
  <p:tag name="KSO_WM_UNIT_VALUE" val="9"/>
  <p:tag name="KSO_WM_UNIT_HIGHLIGHT" val="0"/>
  <p:tag name="KSO_WM_UNIT_COMPATIBLE" val="0"/>
  <p:tag name="KSO_WM_DIAGRAM_GROUP_CODE" val="l1-2"/>
  <p:tag name="KSO_WM_UNIT_ID" val="custom20180625_15*l_h_a*1_1_1"/>
  <p:tag name="KSO_WM_UNIT_ISCONTENTSTITLE" val="0"/>
  <p:tag name="KSO_WM_UNIT_PRESET_TEXT" val="LOREM IPSUM"/>
  <p:tag name="KSO_WM_UNIT_NOCLEAR" val="0"/>
  <p:tag name="KSO_WM_UNIT_DIAGRAM_ISNUMVISUAL" val="0"/>
  <p:tag name="KSO_WM_UNIT_DIAGRAM_ISREFERUNIT" val="0"/>
</p:tagLst>
</file>

<file path=ppt/tags/tag3.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SLIDE_BACKGROUND_MASK_FLAG" val="1"/>
  <p:tag name="KSO_WM_UNIT_TYPE" val="y"/>
  <p:tag name="KSO_WM_UNIT_INDEX" val="2"/>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30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21"/>
  <p:tag name="KSO_WM_UNIT_ISCONTENTSTITLE" val="0"/>
  <p:tag name="KSO_WM_UNIT_HIGHLIGHT" val="0"/>
  <p:tag name="KSO_WM_UNIT_COMPATIBLE" val="0"/>
  <p:tag name="KSO_WM_DIAGRAM_GROUP_CODE" val="l1-2"/>
  <p:tag name="KSO_WM_UNIT_ID" val="custom20180625_15*b*1"/>
  <p:tag name="KSO_WM_UNIT_PRESET_TEXT" val="Lorem ipsum dolor sit amet"/>
  <p:tag name="KSO_WM_UNIT_NOCLEAR" val="0"/>
  <p:tag name="KSO_WM_UNIT_DIAGRAM_ISNUMVISUAL" val="0"/>
  <p:tag name="KSO_WM_UNIT_DIAGRAM_ISREFERUNIT" val="0"/>
</p:tagLst>
</file>

<file path=ppt/tags/tag30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6"/>
  <p:tag name="KSO_WM_UNIT_ISCONTENTSTITLE" val="0"/>
  <p:tag name="KSO_WM_UNIT_HIGHLIGHT" val="0"/>
  <p:tag name="KSO_WM_UNIT_COMPATIBLE" val="0"/>
  <p:tag name="KSO_WM_DIAGRAM_GROUP_CODE" val="l1-2"/>
  <p:tag name="KSO_WM_UNIT_ID" val="custom20180625_15*a*1"/>
  <p:tag name="KSO_WM_UNIT_PRESET_TEXT" val="LOREM IPSUM DOLOR"/>
  <p:tag name="KSO_WM_UNIT_NOCLEAR" val="0"/>
  <p:tag name="KSO_WM_UNIT_DIAGRAM_ISNUMVISUAL" val="0"/>
  <p:tag name="KSO_WM_UNIT_DIAGRAM_ISREFERUNIT" val="0"/>
</p:tagLst>
</file>

<file path=ppt/tags/tag302.xml><?xml version="1.0" encoding="utf-8"?>
<p:tagLst xmlns:p="http://schemas.openxmlformats.org/presentationml/2006/main">
  <p:tag name="KSO_WM_DIAGRAM_GROUP_CODE" val="l1-2"/>
  <p:tag name="KSO_WM_TAG_VERSION" val="1.0"/>
  <p:tag name="KSO_WM_BEAUTIFY_FLAG" val="#wm#"/>
  <p:tag name="KSO_WM_UNIT_TYPE" val="l_i"/>
  <p:tag name="KSO_WM_UNIT_ID" val="custom20180625_15*l_i*1_64"/>
  <p:tag name="KSO_WM_TEMPLATE_CATEGORY" val="custom"/>
  <p:tag name="KSO_WM_TEMPLATE_INDEX" val="20180625"/>
  <p:tag name="KSO_WM_UNIT_INDEX" val="1_64"/>
  <p:tag name="KSO_WM_UNIT_HIGHLIGHT" val="0"/>
  <p:tag name="KSO_WM_UNIT_COMPATIBLE" val="0"/>
  <p:tag name="KSO_WM_UNIT_DIAGRAM_ISNUMVISUAL" val="0"/>
  <p:tag name="KSO_WM_UNIT_DIAGRAM_ISREFERUNIT" val="0"/>
  <p:tag name="KSO_WM_UNIT_LAYERLEVEL" val="1_1"/>
</p:tagLst>
</file>

<file path=ppt/tags/tag30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
  <p:tag name="KSO_WM_UNIT_LAYERLEVEL" val="1_1"/>
  <p:tag name="KSO_WM_DIAGRAM_GROUP_CODE" val="l1-2"/>
  <p:tag name="KSO_WM_UNIT_ID" val="custom20180625_15*l_i*1_1"/>
  <p:tag name="KSO_WM_UNIT_HIGHLIGHT" val="0"/>
  <p:tag name="KSO_WM_UNIT_COMPATIBLE" val="0"/>
  <p:tag name="KSO_WM_UNIT_DIAGRAM_ISNUMVISUAL" val="0"/>
  <p:tag name="KSO_WM_UNIT_DIAGRAM_ISREFERUNIT" val="0"/>
</p:tagLst>
</file>

<file path=ppt/tags/tag30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2"/>
  <p:tag name="KSO_WM_UNIT_LAYERLEVEL" val="1_1"/>
  <p:tag name="KSO_WM_DIAGRAM_GROUP_CODE" val="l1-2"/>
  <p:tag name="KSO_WM_UNIT_ID" val="custom20180625_15*l_i*1_12"/>
  <p:tag name="KSO_WM_UNIT_HIGHLIGHT" val="0"/>
  <p:tag name="KSO_WM_UNIT_COMPATIBLE" val="0"/>
  <p:tag name="KSO_WM_UNIT_DIAGRAM_ISNUMVISUAL" val="0"/>
  <p:tag name="KSO_WM_UNIT_DIAGRAM_ISREFERUNIT" val="0"/>
</p:tagLst>
</file>

<file path=ppt/tags/tag30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3"/>
  <p:tag name="KSO_WM_UNIT_LAYERLEVEL" val="1_1"/>
  <p:tag name="KSO_WM_DIAGRAM_GROUP_CODE" val="l1-2"/>
  <p:tag name="KSO_WM_UNIT_ID" val="custom20180625_15*l_i*1_23"/>
  <p:tag name="KSO_WM_UNIT_HIGHLIGHT" val="0"/>
  <p:tag name="KSO_WM_UNIT_COMPATIBLE" val="0"/>
  <p:tag name="KSO_WM_UNIT_DIAGRAM_ISNUMVISUAL" val="0"/>
  <p:tag name="KSO_WM_UNIT_DIAGRAM_ISREFERUNIT" val="0"/>
</p:tagLst>
</file>

<file path=ppt/tags/tag30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4"/>
  <p:tag name="KSO_WM_UNIT_LAYERLEVEL" val="1_1"/>
  <p:tag name="KSO_WM_DIAGRAM_GROUP_CODE" val="l1-2"/>
  <p:tag name="KSO_WM_UNIT_ID" val="custom20180625_15*l_i*1_34"/>
  <p:tag name="KSO_WM_UNIT_HIGHLIGHT" val="0"/>
  <p:tag name="KSO_WM_UNIT_COMPATIBLE" val="0"/>
  <p:tag name="KSO_WM_UNIT_DIAGRAM_ISNUMVISUAL" val="0"/>
  <p:tag name="KSO_WM_UNIT_DIAGRAM_ISREFERUNIT" val="0"/>
</p:tagLst>
</file>

<file path=ppt/tags/tag30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5"/>
  <p:tag name="KSO_WM_UNIT_LAYERLEVEL" val="1_1"/>
  <p:tag name="KSO_WM_DIAGRAM_GROUP_CODE" val="l1-2"/>
  <p:tag name="KSO_WM_UNIT_ID" val="custom20180625_15*l_i*1_45"/>
  <p:tag name="KSO_WM_UNIT_HIGHLIGHT" val="0"/>
  <p:tag name="KSO_WM_UNIT_COMPATIBLE" val="0"/>
  <p:tag name="KSO_WM_UNIT_DIAGRAM_ISNUMVISUAL" val="0"/>
  <p:tag name="KSO_WM_UNIT_DIAGRAM_ISREFERUNIT" val="0"/>
</p:tagLst>
</file>

<file path=ppt/tags/tag30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6"/>
  <p:tag name="KSO_WM_UNIT_LAYERLEVEL" val="1_1"/>
  <p:tag name="KSO_WM_DIAGRAM_GROUP_CODE" val="l1-2"/>
  <p:tag name="KSO_WM_UNIT_ID" val="custom20180625_15*l_i*1_56"/>
  <p:tag name="KSO_WM_UNIT_HIGHLIGHT" val="0"/>
  <p:tag name="KSO_WM_UNIT_COMPATIBLE" val="0"/>
  <p:tag name="KSO_WM_UNIT_DIAGRAM_ISNUMVISUAL" val="0"/>
  <p:tag name="KSO_WM_UNIT_DIAGRAM_ISREFERUNIT" val="0"/>
</p:tagLst>
</file>

<file path=ppt/tags/tag30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7"/>
  <p:tag name="KSO_WM_UNIT_LAYERLEVEL" val="1_1"/>
  <p:tag name="KSO_WM_DIAGRAM_GROUP_CODE" val="l1-2"/>
  <p:tag name="KSO_WM_UNIT_ID" val="custom20180625_15*l_i*1_57"/>
  <p:tag name="KSO_WM_UNIT_HIGHLIGHT" val="0"/>
  <p:tag name="KSO_WM_UNIT_COMPATIBLE" val="0"/>
  <p:tag name="KSO_WM_UNIT_DIAGRAM_ISNUMVISUAL" val="0"/>
  <p:tag name="KSO_WM_UNIT_DIAGRAM_ISREFERUNIT" val="0"/>
</p:tagLst>
</file>

<file path=ppt/tags/tag31.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 name="KSO_WM_SLIDE_BACKGROUND_TYPE" val="frame"/>
  <p:tag name="KSO_WM_SLIDE_BK_DARK_LIGHT" val="1"/>
</p:tagLst>
</file>

<file path=ppt/tags/tag31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8"/>
  <p:tag name="KSO_WM_UNIT_LAYERLEVEL" val="1_1"/>
  <p:tag name="KSO_WM_DIAGRAM_GROUP_CODE" val="l1-2"/>
  <p:tag name="KSO_WM_UNIT_ID" val="custom20180625_15*l_i*1_58"/>
  <p:tag name="KSO_WM_UNIT_HIGHLIGHT" val="0"/>
  <p:tag name="KSO_WM_UNIT_COMPATIBLE" val="0"/>
  <p:tag name="KSO_WM_UNIT_DIAGRAM_ISNUMVISUAL" val="0"/>
  <p:tag name="KSO_WM_UNIT_DIAGRAM_ISREFERUNIT" val="0"/>
</p:tagLst>
</file>

<file path=ppt/tags/tag31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9"/>
  <p:tag name="KSO_WM_UNIT_LAYERLEVEL" val="1_1"/>
  <p:tag name="KSO_WM_DIAGRAM_GROUP_CODE" val="l1-2"/>
  <p:tag name="KSO_WM_UNIT_ID" val="custom20180625_15*l_i*1_59"/>
  <p:tag name="KSO_WM_UNIT_HIGHLIGHT" val="0"/>
  <p:tag name="KSO_WM_UNIT_COMPATIBLE" val="0"/>
  <p:tag name="KSO_WM_UNIT_DIAGRAM_ISNUMVISUAL" val="0"/>
  <p:tag name="KSO_WM_UNIT_DIAGRAM_ISREFERUNIT" val="0"/>
</p:tagLst>
</file>

<file path=ppt/tags/tag31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
  <p:tag name="KSO_WM_UNIT_LAYERLEVEL" val="1_1"/>
  <p:tag name="KSO_WM_DIAGRAM_GROUP_CODE" val="l1-2"/>
  <p:tag name="KSO_WM_UNIT_ID" val="custom20180625_15*l_i*1_2"/>
  <p:tag name="KSO_WM_UNIT_HIGHLIGHT" val="0"/>
  <p:tag name="KSO_WM_UNIT_COMPATIBLE" val="0"/>
  <p:tag name="KSO_WM_UNIT_DIAGRAM_ISNUMVISUAL" val="0"/>
  <p:tag name="KSO_WM_UNIT_DIAGRAM_ISREFERUNIT" val="0"/>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1"/>
  <p:tag name="KSO_WM_UNIT_ID" val="custom20180625_15*i*1"/>
  <p:tag name="KSO_WM_TEMPLATE_CATEGORY" val="custom"/>
  <p:tag name="KSO_WM_TEMPLATE_INDEX" val="20180625"/>
  <p:tag name="KSO_WM_UNIT_LAYERLEVEL" val="1"/>
  <p:tag name="KSO_WM_TAG_VERSION" val="1.0"/>
  <p:tag name="KSO_WM_BEAUTIFY_FLAG" val="#wm#"/>
</p:tagLst>
</file>

<file path=ppt/tags/tag31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7"/>
  <p:tag name="KSO_WM_UNIT_LAYERLEVEL" val="1_1"/>
  <p:tag name="KSO_WM_DIAGRAM_GROUP_CODE" val="l1-2"/>
  <p:tag name="KSO_WM_UNIT_ID" val="custom20180625_15*l_i*1_7"/>
  <p:tag name="KSO_WM_UNIT_HIGHLIGHT" val="0"/>
  <p:tag name="KSO_WM_UNIT_COMPATIBLE" val="0"/>
  <p:tag name="KSO_WM_UNIT_DIAGRAM_ISNUMVISUAL" val="0"/>
  <p:tag name="KSO_WM_UNIT_DIAGRAM_ISREFERUNIT" val="0"/>
</p:tagLst>
</file>

<file path=ppt/tags/tag315.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5"/>
  <p:tag name="KSO_WM_TEMPLATE_CATEGORY" val="custom"/>
  <p:tag name="KSO_WM_TEMPLATE_INDEX" val="20180625"/>
  <p:tag name="KSO_WM_UNIT_INDEX" val="1_65"/>
  <p:tag name="KSO_WM_UNIT_HIGHLIGHT" val="0"/>
  <p:tag name="KSO_WM_UNIT_COMPATIBLE" val="0"/>
  <p:tag name="KSO_WM_UNIT_DIAGRAM_ISNUMVISUAL" val="0"/>
  <p:tag name="KSO_WM_UNIT_DIAGRAM_ISREFERUNIT" val="0"/>
  <p:tag name="KSO_WM_UNIT_LAYERLEVEL" val="1_1"/>
</p:tagLst>
</file>

<file path=ppt/tags/tag31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3"/>
  <p:tag name="KSO_WM_UNIT_LAYERLEVEL" val="1_1"/>
  <p:tag name="KSO_WM_DIAGRAM_GROUP_CODE" val="l1-2"/>
  <p:tag name="KSO_WM_UNIT_ID" val="custom20180625_15*l_i*1_13"/>
  <p:tag name="KSO_WM_UNIT_HIGHLIGHT" val="0"/>
  <p:tag name="KSO_WM_UNIT_COMPATIBLE" val="0"/>
  <p:tag name="KSO_WM_UNIT_DIAGRAM_ISNUMVISUAL" val="0"/>
  <p:tag name="KSO_WM_UNIT_DIAGRAM_ISREFERUNIT" val="0"/>
</p:tagLst>
</file>

<file path=ppt/tags/tag31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4"/>
  <p:tag name="KSO_WM_UNIT_LAYERLEVEL" val="1_1"/>
  <p:tag name="KSO_WM_DIAGRAM_GROUP_CODE" val="l1-2"/>
  <p:tag name="KSO_WM_UNIT_ID" val="custom20180625_15*l_i*1_14"/>
  <p:tag name="KSO_WM_UNIT_HIGHLIGHT" val="0"/>
  <p:tag name="KSO_WM_UNIT_COMPATIBLE" val="0"/>
  <p:tag name="KSO_WM_UNIT_DIAGRAM_ISNUMVISUAL" val="0"/>
  <p:tag name="KSO_WM_UNIT_DIAGRAM_ISREFERUNIT" val="0"/>
</p:tagLst>
</file>

<file path=ppt/tags/tag31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5"/>
  <p:tag name="KSO_WM_UNIT_LAYERLEVEL" val="1_1"/>
  <p:tag name="KSO_WM_DIAGRAM_GROUP_CODE" val="l1-2"/>
  <p:tag name="KSO_WM_UNIT_ID" val="custom20180625_15*l_i*1_15"/>
  <p:tag name="KSO_WM_UNIT_HIGHLIGHT" val="0"/>
  <p:tag name="KSO_WM_UNIT_COMPATIBLE" val="0"/>
  <p:tag name="KSO_WM_UNIT_DIAGRAM_ISNUMVISUAL" val="0"/>
  <p:tag name="KSO_WM_UNIT_DIAGRAM_ISREFERUNIT" val="0"/>
</p:tagLst>
</file>

<file path=ppt/tags/tag31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6"/>
  <p:tag name="KSO_WM_UNIT_LAYERLEVEL" val="1_1"/>
  <p:tag name="KSO_WM_DIAGRAM_GROUP_CODE" val="l1-2"/>
  <p:tag name="KSO_WM_UNIT_ID" val="custom20180625_15*l_i*1_16"/>
  <p:tag name="KSO_WM_UNIT_HIGHLIGHT" val="0"/>
  <p:tag name="KSO_WM_UNIT_COMPATIBLE" val="0"/>
  <p:tag name="KSO_WM_UNIT_DIAGRAM_ISNUMVISUAL" val="0"/>
  <p:tag name="KSO_WM_UNIT_DIAGRAM_ISREFERUNIT" val="0"/>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2"/>
  <p:tag name="KSO_WM_UNIT_ID" val="custom20180625_15*i*2"/>
  <p:tag name="KSO_WM_TEMPLATE_CATEGORY" val="custom"/>
  <p:tag name="KSO_WM_TEMPLATE_INDEX" val="20180625"/>
  <p:tag name="KSO_WM_UNIT_LAYERLEVEL" val="1"/>
  <p:tag name="KSO_WM_TAG_VERSION" val="1.0"/>
  <p:tag name="KSO_WM_BEAUTIFY_FLAG" val="#wm#"/>
</p:tagLst>
</file>

<file path=ppt/tags/tag32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
  <p:tag name="KSO_WM_UNIT_LAYERLEVEL" val="1_1"/>
  <p:tag name="KSO_WM_DIAGRAM_GROUP_CODE" val="l1-2"/>
  <p:tag name="KSO_WM_UNIT_ID" val="custom20180625_15*l_i*1_3"/>
  <p:tag name="KSO_WM_UNIT_HIGHLIGHT" val="0"/>
  <p:tag name="KSO_WM_UNIT_COMPATIBLE" val="0"/>
  <p:tag name="KSO_WM_UNIT_DIAGRAM_ISNUMVISUAL" val="0"/>
  <p:tag name="KSO_WM_UNIT_DIAGRAM_ISREFERUNIT" val="0"/>
</p:tagLst>
</file>

<file path=ppt/tags/tag322.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6"/>
  <p:tag name="KSO_WM_TEMPLATE_CATEGORY" val="custom"/>
  <p:tag name="KSO_WM_TEMPLATE_INDEX" val="20180625"/>
  <p:tag name="KSO_WM_UNIT_INDEX" val="1_66"/>
  <p:tag name="KSO_WM_UNIT_HIGHLIGHT" val="0"/>
  <p:tag name="KSO_WM_UNIT_COMPATIBLE" val="0"/>
  <p:tag name="KSO_WM_UNIT_DIAGRAM_ISNUMVISUAL" val="0"/>
  <p:tag name="KSO_WM_UNIT_DIAGRAM_ISREFERUNIT" val="0"/>
  <p:tag name="KSO_WM_UNIT_LAYERLEVEL" val="1_1"/>
</p:tagLst>
</file>

<file path=ppt/tags/tag32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7"/>
  <p:tag name="KSO_WM_UNIT_LAYERLEVEL" val="1_1"/>
  <p:tag name="KSO_WM_DIAGRAM_GROUP_CODE" val="l1-2"/>
  <p:tag name="KSO_WM_UNIT_ID" val="custom20180625_15*l_i*1_17"/>
  <p:tag name="KSO_WM_UNIT_HIGHLIGHT" val="0"/>
  <p:tag name="KSO_WM_UNIT_COMPATIBLE" val="0"/>
  <p:tag name="KSO_WM_UNIT_DIAGRAM_ISNUMVISUAL" val="0"/>
  <p:tag name="KSO_WM_UNIT_DIAGRAM_ISREFERUNIT" val="0"/>
</p:tagLst>
</file>

<file path=ppt/tags/tag32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8"/>
  <p:tag name="KSO_WM_UNIT_LAYERLEVEL" val="1_1"/>
  <p:tag name="KSO_WM_DIAGRAM_GROUP_CODE" val="l1-2"/>
  <p:tag name="KSO_WM_UNIT_ID" val="custom20180625_15*l_i*1_18"/>
  <p:tag name="KSO_WM_UNIT_HIGHLIGHT" val="0"/>
  <p:tag name="KSO_WM_UNIT_COMPATIBLE" val="0"/>
  <p:tag name="KSO_WM_UNIT_DIAGRAM_ISNUMVISUAL" val="0"/>
  <p:tag name="KSO_WM_UNIT_DIAGRAM_ISREFERUNIT" val="0"/>
</p:tagLst>
</file>

<file path=ppt/tags/tag3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3"/>
  <p:tag name="KSO_WM_UNIT_ID" val="custom20180625_15*i*3"/>
  <p:tag name="KSO_WM_TEMPLATE_CATEGORY" val="custom"/>
  <p:tag name="KSO_WM_TEMPLATE_INDEX" val="20180625"/>
  <p:tag name="KSO_WM_UNIT_LAYERLEVEL" val="1"/>
  <p:tag name="KSO_WM_TAG_VERSION" val="1.0"/>
  <p:tag name="KSO_WM_BEAUTIFY_FLAG" val="#wm#"/>
</p:tagLst>
</file>

<file path=ppt/tags/tag32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0"/>
  <p:tag name="KSO_WM_UNIT_LAYERLEVEL" val="1_1"/>
  <p:tag name="KSO_WM_DIAGRAM_GROUP_CODE" val="l1-2"/>
  <p:tag name="KSO_WM_UNIT_ID" val="custom20180625_15*l_i*1_10"/>
  <p:tag name="KSO_WM_UNIT_HIGHLIGHT" val="0"/>
  <p:tag name="KSO_WM_UNIT_COMPATIBLE" val="0"/>
  <p:tag name="KSO_WM_UNIT_DIAGRAM_ISNUMVISUAL" val="0"/>
  <p:tag name="KSO_WM_UNIT_DIAGRAM_ISREFERUNIT" val="0"/>
</p:tagLst>
</file>

<file path=ppt/tags/tag327.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7"/>
  <p:tag name="KSO_WM_TEMPLATE_CATEGORY" val="custom"/>
  <p:tag name="KSO_WM_TEMPLATE_INDEX" val="20180625"/>
  <p:tag name="KSO_WM_UNIT_INDEX" val="1_67"/>
  <p:tag name="KSO_WM_UNIT_HIGHLIGHT" val="0"/>
  <p:tag name="KSO_WM_UNIT_COMPATIBLE" val="0"/>
  <p:tag name="KSO_WM_UNIT_DIAGRAM_ISNUMVISUAL" val="0"/>
  <p:tag name="KSO_WM_UNIT_DIAGRAM_ISREFERUNIT" val="0"/>
  <p:tag name="KSO_WM_UNIT_LAYERLEVEL" val="1_1"/>
</p:tagLst>
</file>

<file path=ppt/tags/tag32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9"/>
  <p:tag name="KSO_WM_UNIT_LAYERLEVEL" val="1_1"/>
  <p:tag name="KSO_WM_DIAGRAM_GROUP_CODE" val="l1-2"/>
  <p:tag name="KSO_WM_UNIT_ID" val="custom20180625_15*l_i*1_19"/>
  <p:tag name="KSO_WM_UNIT_HIGHLIGHT" val="0"/>
  <p:tag name="KSO_WM_UNIT_COMPATIBLE" val="0"/>
  <p:tag name="KSO_WM_UNIT_DIAGRAM_ISNUMVISUAL" val="0"/>
  <p:tag name="KSO_WM_UNIT_DIAGRAM_ISREFERUNIT" val="0"/>
</p:tagLst>
</file>

<file path=ppt/tags/tag32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0"/>
  <p:tag name="KSO_WM_UNIT_LAYERLEVEL" val="1_1"/>
  <p:tag name="KSO_WM_DIAGRAM_GROUP_CODE" val="l1-2"/>
  <p:tag name="KSO_WM_UNIT_ID" val="custom20180625_15*l_i*1_20"/>
  <p:tag name="KSO_WM_UNIT_HIGHLIGHT" val="0"/>
  <p:tag name="KSO_WM_UNIT_COMPATIBLE" val="0"/>
  <p:tag name="KSO_WM_UNIT_DIAGRAM_ISNUMVISUAL" val="0"/>
  <p:tag name="KSO_WM_UNIT_DIAGRAM_ISREFERUNIT" val="0"/>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1"/>
  <p:tag name="KSO_WM_UNIT_LAYERLEVEL" val="1_1"/>
  <p:tag name="KSO_WM_DIAGRAM_GROUP_CODE" val="l1-2"/>
  <p:tag name="KSO_WM_UNIT_ID" val="custom20180625_15*l_i*1_21"/>
  <p:tag name="KSO_WM_UNIT_HIGHLIGHT" val="0"/>
  <p:tag name="KSO_WM_UNIT_COMPATIBLE" val="0"/>
  <p:tag name="KSO_WM_UNIT_DIAGRAM_ISNUMVISUAL" val="0"/>
  <p:tag name="KSO_WM_UNIT_DIAGRAM_ISREFERUNIT" val="0"/>
</p:tagLst>
</file>

<file path=ppt/tags/tag33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2"/>
  <p:tag name="KSO_WM_UNIT_LAYERLEVEL" val="1_1"/>
  <p:tag name="KSO_WM_DIAGRAM_GROUP_CODE" val="l1-2"/>
  <p:tag name="KSO_WM_UNIT_ID" val="custom20180625_15*l_i*1_22"/>
  <p:tag name="KSO_WM_UNIT_HIGHLIGHT" val="0"/>
  <p:tag name="KSO_WM_UNIT_COMPATIBLE" val="0"/>
  <p:tag name="KSO_WM_UNIT_DIAGRAM_ISNUMVISUAL" val="0"/>
  <p:tag name="KSO_WM_UNIT_DIAGRAM_ISREFERUNIT" val="0"/>
</p:tagLst>
</file>

<file path=ppt/tags/tag33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4"/>
  <p:tag name="KSO_WM_UNIT_LAYERLEVEL" val="1_1"/>
  <p:tag name="KSO_WM_DIAGRAM_GROUP_CODE" val="l1-2"/>
  <p:tag name="KSO_WM_UNIT_ID" val="custom20180625_15*l_i*1_24"/>
  <p:tag name="KSO_WM_UNIT_HIGHLIGHT" val="0"/>
  <p:tag name="KSO_WM_UNIT_COMPATIBLE" val="0"/>
  <p:tag name="KSO_WM_UNIT_DIAGRAM_ISNUMVISUAL" val="0"/>
  <p:tag name="KSO_WM_UNIT_DIAGRAM_ISREFERUNIT" val="0"/>
</p:tagLst>
</file>

<file path=ppt/tags/tag33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5"/>
  <p:tag name="KSO_WM_UNIT_LAYERLEVEL" val="1_1"/>
  <p:tag name="KSO_WM_DIAGRAM_GROUP_CODE" val="l1-2"/>
  <p:tag name="KSO_WM_UNIT_ID" val="custom20180625_15*l_i*1_25"/>
  <p:tag name="KSO_WM_UNIT_HIGHLIGHT" val="0"/>
  <p:tag name="KSO_WM_UNIT_COMPATIBLE" val="0"/>
  <p:tag name="KSO_WM_UNIT_DIAGRAM_ISNUMVISUAL" val="0"/>
  <p:tag name="KSO_WM_UNIT_DIAGRAM_ISREFERUNIT" val="0"/>
</p:tagLst>
</file>

<file path=ppt/tags/tag33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6"/>
  <p:tag name="KSO_WM_UNIT_LAYERLEVEL" val="1_1"/>
  <p:tag name="KSO_WM_DIAGRAM_GROUP_CODE" val="l1-2"/>
  <p:tag name="KSO_WM_UNIT_ID" val="custom20180625_15*l_i*1_26"/>
  <p:tag name="KSO_WM_UNIT_HIGHLIGHT" val="0"/>
  <p:tag name="KSO_WM_UNIT_COMPATIBLE" val="0"/>
  <p:tag name="KSO_WM_UNIT_DIAGRAM_ISNUMVISUAL" val="0"/>
  <p:tag name="KSO_WM_UNIT_DIAGRAM_ISREFERUNIT" val="0"/>
</p:tagLst>
</file>

<file path=ppt/tags/tag33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7"/>
  <p:tag name="KSO_WM_UNIT_LAYERLEVEL" val="1_1"/>
  <p:tag name="KSO_WM_DIAGRAM_GROUP_CODE" val="l1-2"/>
  <p:tag name="KSO_WM_UNIT_ID" val="custom20180625_15*l_i*1_27"/>
  <p:tag name="KSO_WM_UNIT_HIGHLIGHT" val="0"/>
  <p:tag name="KSO_WM_UNIT_COMPATIBLE" val="0"/>
  <p:tag name="KSO_WM_UNIT_DIAGRAM_ISNUMVISUAL" val="0"/>
  <p:tag name="KSO_WM_UNIT_DIAGRAM_ISREFERUNIT" val="0"/>
</p:tagLst>
</file>

<file path=ppt/tags/tag3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4"/>
  <p:tag name="KSO_WM_UNIT_ID" val="custom20180625_15*i*4"/>
  <p:tag name="KSO_WM_TEMPLATE_CATEGORY" val="custom"/>
  <p:tag name="KSO_WM_TEMPLATE_INDEX" val="20180625"/>
  <p:tag name="KSO_WM_UNIT_LAYERLEVEL" val="1"/>
  <p:tag name="KSO_WM_TAG_VERSION" val="1.0"/>
  <p:tag name="KSO_WM_BEAUTIFY_FLAG" val="#wm#"/>
</p:tagLst>
</file>

<file path=ppt/tags/tag33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6"/>
  <p:tag name="KSO_WM_UNIT_LAYERLEVEL" val="1_1"/>
  <p:tag name="KSO_WM_DIAGRAM_GROUP_CODE" val="l1-2"/>
  <p:tag name="KSO_WM_UNIT_ID" val="custom20180625_15*l_i*1_6"/>
  <p:tag name="KSO_WM_UNIT_HIGHLIGHT" val="0"/>
  <p:tag name="KSO_WM_UNIT_COMPATIBLE" val="0"/>
  <p:tag name="KSO_WM_UNIT_DIAGRAM_ISNUMVISUAL" val="0"/>
  <p:tag name="KSO_WM_UNIT_DIAGRAM_ISREFERUNIT" val="0"/>
</p:tagLst>
</file>

<file path=ppt/tags/tag338.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8"/>
  <p:tag name="KSO_WM_TEMPLATE_CATEGORY" val="custom"/>
  <p:tag name="KSO_WM_TEMPLATE_INDEX" val="20180625"/>
  <p:tag name="KSO_WM_UNIT_INDEX" val="1_68"/>
  <p:tag name="KSO_WM_UNIT_HIGHLIGHT" val="0"/>
  <p:tag name="KSO_WM_UNIT_COMPATIBLE" val="0"/>
  <p:tag name="KSO_WM_UNIT_DIAGRAM_ISNUMVISUAL" val="0"/>
  <p:tag name="KSO_WM_UNIT_DIAGRAM_ISREFERUNIT" val="0"/>
  <p:tag name="KSO_WM_UNIT_LAYERLEVEL" val="1_1"/>
</p:tagLst>
</file>

<file path=ppt/tags/tag33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8"/>
  <p:tag name="KSO_WM_UNIT_LAYERLEVEL" val="1_1"/>
  <p:tag name="KSO_WM_DIAGRAM_GROUP_CODE" val="l1-2"/>
  <p:tag name="KSO_WM_UNIT_ID" val="custom20180625_15*l_i*1_28"/>
  <p:tag name="KSO_WM_UNIT_HIGHLIGHT" val="0"/>
  <p:tag name="KSO_WM_UNIT_COMPATIBLE" val="0"/>
  <p:tag name="KSO_WM_UNIT_DIAGRAM_ISNUMVISUAL" val="0"/>
  <p:tag name="KSO_WM_UNIT_DIAGRAM_ISREFERUNIT" val="0"/>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29"/>
  <p:tag name="KSO_WM_UNIT_LAYERLEVEL" val="1_1"/>
  <p:tag name="KSO_WM_DIAGRAM_GROUP_CODE" val="l1-2"/>
  <p:tag name="KSO_WM_UNIT_ID" val="custom20180625_15*l_i*1_29"/>
  <p:tag name="KSO_WM_UNIT_HIGHLIGHT" val="0"/>
  <p:tag name="KSO_WM_UNIT_COMPATIBLE" val="0"/>
  <p:tag name="KSO_WM_UNIT_DIAGRAM_ISNUMVISUAL" val="0"/>
  <p:tag name="KSO_WM_UNIT_DIAGRAM_ISREFERUNIT" val="0"/>
</p:tagLst>
</file>

<file path=ppt/tags/tag3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5"/>
  <p:tag name="KSO_WM_UNIT_ID" val="custom20180625_15*i*5"/>
  <p:tag name="KSO_WM_TEMPLATE_CATEGORY" val="custom"/>
  <p:tag name="KSO_WM_TEMPLATE_INDEX" val="20180625"/>
  <p:tag name="KSO_WM_UNIT_LAYERLEVEL" val="1"/>
  <p:tag name="KSO_WM_TAG_VERSION" val="1.0"/>
  <p:tag name="KSO_WM_BEAUTIFY_FLAG" val="#wm#"/>
</p:tagLst>
</file>

<file path=ppt/tags/tag34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8"/>
  <p:tag name="KSO_WM_UNIT_LAYERLEVEL" val="1_1"/>
  <p:tag name="KSO_WM_DIAGRAM_GROUP_CODE" val="l1-2"/>
  <p:tag name="KSO_WM_UNIT_ID" val="custom20180625_15*l_i*1_8"/>
  <p:tag name="KSO_WM_UNIT_HIGHLIGHT" val="0"/>
  <p:tag name="KSO_WM_UNIT_COMPATIBLE" val="0"/>
  <p:tag name="KSO_WM_UNIT_DIAGRAM_ISNUMVISUAL" val="0"/>
  <p:tag name="KSO_WM_UNIT_DIAGRAM_ISREFERUNIT" val="0"/>
</p:tagLst>
</file>

<file path=ppt/tags/tag343.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9"/>
  <p:tag name="KSO_WM_TEMPLATE_CATEGORY" val="custom"/>
  <p:tag name="KSO_WM_TEMPLATE_INDEX" val="20180625"/>
  <p:tag name="KSO_WM_UNIT_INDEX" val="1_69"/>
  <p:tag name="KSO_WM_UNIT_HIGHLIGHT" val="0"/>
  <p:tag name="KSO_WM_UNIT_COMPATIBLE" val="0"/>
  <p:tag name="KSO_WM_UNIT_DIAGRAM_ISNUMVISUAL" val="0"/>
  <p:tag name="KSO_WM_UNIT_DIAGRAM_ISREFERUNIT" val="0"/>
  <p:tag name="KSO_WM_UNIT_LAYERLEVEL" val="1_1"/>
</p:tagLst>
</file>

<file path=ppt/tags/tag34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0"/>
  <p:tag name="KSO_WM_UNIT_LAYERLEVEL" val="1_1"/>
  <p:tag name="KSO_WM_DIAGRAM_GROUP_CODE" val="l1-2"/>
  <p:tag name="KSO_WM_UNIT_ID" val="custom20180625_15*l_i*1_30"/>
  <p:tag name="KSO_WM_UNIT_HIGHLIGHT" val="0"/>
  <p:tag name="KSO_WM_UNIT_COMPATIBLE" val="0"/>
  <p:tag name="KSO_WM_UNIT_DIAGRAM_ISNUMVISUAL" val="0"/>
  <p:tag name="KSO_WM_UNIT_DIAGRAM_ISREFERUNIT" val="0"/>
</p:tagLst>
</file>

<file path=ppt/tags/tag34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1"/>
  <p:tag name="KSO_WM_UNIT_LAYERLEVEL" val="1_1"/>
  <p:tag name="KSO_WM_DIAGRAM_GROUP_CODE" val="l1-2"/>
  <p:tag name="KSO_WM_UNIT_ID" val="custom20180625_15*l_i*1_31"/>
  <p:tag name="KSO_WM_UNIT_HIGHLIGHT" val="0"/>
  <p:tag name="KSO_WM_UNIT_COMPATIBLE" val="0"/>
  <p:tag name="KSO_WM_UNIT_DIAGRAM_ISNUMVISUAL" val="0"/>
  <p:tag name="KSO_WM_UNIT_DIAGRAM_ISREFERUNIT" val="0"/>
</p:tagLst>
</file>

<file path=ppt/tags/tag34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2"/>
  <p:tag name="KSO_WM_UNIT_LAYERLEVEL" val="1_1"/>
  <p:tag name="KSO_WM_DIAGRAM_GROUP_CODE" val="l1-2"/>
  <p:tag name="KSO_WM_UNIT_ID" val="custom20180625_15*l_i*1_32"/>
  <p:tag name="KSO_WM_UNIT_HIGHLIGHT" val="0"/>
  <p:tag name="KSO_WM_UNIT_COMPATIBLE" val="0"/>
  <p:tag name="KSO_WM_UNIT_DIAGRAM_ISNUMVISUAL" val="0"/>
  <p:tag name="KSO_WM_UNIT_DIAGRAM_ISREFERUNIT" val="0"/>
</p:tagLst>
</file>

<file path=ppt/tags/tag34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3"/>
  <p:tag name="KSO_WM_UNIT_LAYERLEVEL" val="1_1"/>
  <p:tag name="KSO_WM_DIAGRAM_GROUP_CODE" val="l1-2"/>
  <p:tag name="KSO_WM_UNIT_ID" val="custom20180625_15*l_i*1_33"/>
  <p:tag name="KSO_WM_UNIT_HIGHLIGHT" val="0"/>
  <p:tag name="KSO_WM_UNIT_COMPATIBLE" val="0"/>
  <p:tag name="KSO_WM_UNIT_DIAGRAM_ISNUMVISUAL" val="0"/>
  <p:tag name="KSO_WM_UNIT_DIAGRAM_ISREFERUNIT" val="0"/>
</p:tagLst>
</file>

<file path=ppt/tags/tag34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5"/>
  <p:tag name="KSO_WM_UNIT_LAYERLEVEL" val="1_1"/>
  <p:tag name="KSO_WM_DIAGRAM_GROUP_CODE" val="l1-2"/>
  <p:tag name="KSO_WM_UNIT_ID" val="custom20180625_15*l_i*1_35"/>
  <p:tag name="KSO_WM_UNIT_HIGHLIGHT" val="0"/>
  <p:tag name="KSO_WM_UNIT_COMPATIBLE" val="0"/>
  <p:tag name="KSO_WM_UNIT_DIAGRAM_ISNUMVISUAL" val="0"/>
  <p:tag name="KSO_WM_UNIT_DIAGRAM_ISREFERUNIT" val="0"/>
</p:tagLst>
</file>

<file path=ppt/tags/tag34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6"/>
  <p:tag name="KSO_WM_UNIT_LAYERLEVEL" val="1_1"/>
  <p:tag name="KSO_WM_DIAGRAM_GROUP_CODE" val="l1-2"/>
  <p:tag name="KSO_WM_UNIT_ID" val="custom20180625_15*l_i*1_36"/>
  <p:tag name="KSO_WM_UNIT_HIGHLIGHT" val="0"/>
  <p:tag name="KSO_WM_UNIT_COMPATIBLE" val="0"/>
  <p:tag name="KSO_WM_UNIT_DIAGRAM_ISNUMVISUAL" val="0"/>
  <p:tag name="KSO_WM_UNIT_DIAGRAM_ISREFERUNIT" val="0"/>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7"/>
  <p:tag name="KSO_WM_UNIT_LAYERLEVEL" val="1_1"/>
  <p:tag name="KSO_WM_DIAGRAM_GROUP_CODE" val="l1-2"/>
  <p:tag name="KSO_WM_UNIT_ID" val="custom20180625_15*l_i*1_37"/>
  <p:tag name="KSO_WM_UNIT_HIGHLIGHT" val="0"/>
  <p:tag name="KSO_WM_UNIT_COMPATIBLE" val="0"/>
  <p:tag name="KSO_WM_UNIT_DIAGRAM_ISNUMVISUAL" val="0"/>
  <p:tag name="KSO_WM_UNIT_DIAGRAM_ISREFERUNIT" val="0"/>
</p:tagLst>
</file>

<file path=ppt/tags/tag35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8"/>
  <p:tag name="KSO_WM_UNIT_LAYERLEVEL" val="1_1"/>
  <p:tag name="KSO_WM_DIAGRAM_GROUP_CODE" val="l1-2"/>
  <p:tag name="KSO_WM_UNIT_ID" val="custom20180625_15*l_i*1_38"/>
  <p:tag name="KSO_WM_UNIT_HIGHLIGHT" val="0"/>
  <p:tag name="KSO_WM_UNIT_COMPATIBLE" val="0"/>
  <p:tag name="KSO_WM_UNIT_DIAGRAM_ISNUMVISUAL" val="0"/>
  <p:tag name="KSO_WM_UNIT_DIAGRAM_ISREFERUNIT" val="0"/>
</p:tagLst>
</file>

<file path=ppt/tags/tag3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6"/>
  <p:tag name="KSO_WM_UNIT_ID" val="custom20180625_15*i*6"/>
  <p:tag name="KSO_WM_TEMPLATE_CATEGORY" val="custom"/>
  <p:tag name="KSO_WM_TEMPLATE_INDEX" val="20180625"/>
  <p:tag name="KSO_WM_UNIT_LAYERLEVEL" val="1"/>
  <p:tag name="KSO_WM_TAG_VERSION" val="1.0"/>
  <p:tag name="KSO_WM_BEAUTIFY_FLAG" val="#wm#"/>
</p:tagLst>
</file>

<file path=ppt/tags/tag35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11"/>
  <p:tag name="KSO_WM_UNIT_LAYERLEVEL" val="1_1"/>
  <p:tag name="KSO_WM_DIAGRAM_GROUP_CODE" val="l1-2"/>
  <p:tag name="KSO_WM_UNIT_ID" val="custom20180625_15*l_i*1_11"/>
  <p:tag name="KSO_WM_UNIT_HIGHLIGHT" val="0"/>
  <p:tag name="KSO_WM_UNIT_COMPATIBLE" val="0"/>
  <p:tag name="KSO_WM_UNIT_DIAGRAM_ISNUMVISUAL" val="0"/>
  <p:tag name="KSO_WM_UNIT_DIAGRAM_ISREFERUNIT" val="0"/>
</p:tagLst>
</file>

<file path=ppt/tags/tag354.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70"/>
  <p:tag name="KSO_WM_TEMPLATE_CATEGORY" val="custom"/>
  <p:tag name="KSO_WM_TEMPLATE_INDEX" val="20180625"/>
  <p:tag name="KSO_WM_UNIT_INDEX" val="1_70"/>
  <p:tag name="KSO_WM_UNIT_HIGHLIGHT" val="0"/>
  <p:tag name="KSO_WM_UNIT_COMPATIBLE" val="0"/>
  <p:tag name="KSO_WM_UNIT_DIAGRAM_ISNUMVISUAL" val="0"/>
  <p:tag name="KSO_WM_UNIT_DIAGRAM_ISREFERUNIT" val="0"/>
  <p:tag name="KSO_WM_UNIT_LAYERLEVEL" val="1_1"/>
</p:tagLst>
</file>

<file path=ppt/tags/tag35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39"/>
  <p:tag name="KSO_WM_UNIT_LAYERLEVEL" val="1_1"/>
  <p:tag name="KSO_WM_DIAGRAM_GROUP_CODE" val="l1-2"/>
  <p:tag name="KSO_WM_UNIT_ID" val="custom20180625_15*l_i*1_39"/>
  <p:tag name="KSO_WM_UNIT_HIGHLIGHT" val="0"/>
  <p:tag name="KSO_WM_UNIT_COMPATIBLE" val="0"/>
  <p:tag name="KSO_WM_UNIT_DIAGRAM_ISNUMVISUAL" val="0"/>
  <p:tag name="KSO_WM_UNIT_DIAGRAM_ISREFERUNIT" val="0"/>
</p:tagLst>
</file>

<file path=ppt/tags/tag35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0"/>
  <p:tag name="KSO_WM_UNIT_LAYERLEVEL" val="1_1"/>
  <p:tag name="KSO_WM_DIAGRAM_GROUP_CODE" val="l1-2"/>
  <p:tag name="KSO_WM_UNIT_ID" val="custom20180625_15*l_i*1_40"/>
  <p:tag name="KSO_WM_UNIT_HIGHLIGHT" val="0"/>
  <p:tag name="KSO_WM_UNIT_COMPATIBLE" val="0"/>
  <p:tag name="KSO_WM_UNIT_DIAGRAM_ISNUMVISUAL" val="0"/>
  <p:tag name="KSO_WM_UNIT_DIAGRAM_ISREFERUNIT" val="0"/>
</p:tagLst>
</file>

<file path=ppt/tags/tag35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1"/>
  <p:tag name="KSO_WM_UNIT_LAYERLEVEL" val="1_1"/>
  <p:tag name="KSO_WM_DIAGRAM_GROUP_CODE" val="l1-2"/>
  <p:tag name="KSO_WM_UNIT_ID" val="custom20180625_15*l_i*1_41"/>
  <p:tag name="KSO_WM_UNIT_HIGHLIGHT" val="0"/>
  <p:tag name="KSO_WM_UNIT_COMPATIBLE" val="0"/>
  <p:tag name="KSO_WM_UNIT_DIAGRAM_ISNUMVISUAL" val="0"/>
  <p:tag name="KSO_WM_UNIT_DIAGRAM_ISREFERUNIT" val="0"/>
</p:tagLst>
</file>

<file path=ppt/tags/tag35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2"/>
  <p:tag name="KSO_WM_UNIT_LAYERLEVEL" val="1_1"/>
  <p:tag name="KSO_WM_DIAGRAM_GROUP_CODE" val="l1-2"/>
  <p:tag name="KSO_WM_UNIT_ID" val="custom20180625_15*l_i*1_42"/>
  <p:tag name="KSO_WM_UNIT_HIGHLIGHT" val="0"/>
  <p:tag name="KSO_WM_UNIT_COMPATIBLE" val="0"/>
  <p:tag name="KSO_WM_UNIT_DIAGRAM_ISNUMVISUAL" val="0"/>
  <p:tag name="KSO_WM_UNIT_DIAGRAM_ISREFERUNIT" val="0"/>
</p:tagLst>
</file>

<file path=ppt/tags/tag35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3"/>
  <p:tag name="KSO_WM_UNIT_LAYERLEVEL" val="1_1"/>
  <p:tag name="KSO_WM_DIAGRAM_GROUP_CODE" val="l1-2"/>
  <p:tag name="KSO_WM_UNIT_ID" val="custom20180625_15*l_i*1_43"/>
  <p:tag name="KSO_WM_UNIT_HIGHLIGHT" val="0"/>
  <p:tag name="KSO_WM_UNIT_COMPATIBLE" val="0"/>
  <p:tag name="KSO_WM_UNIT_DIAGRAM_ISNUMVISUAL" val="0"/>
  <p:tag name="KSO_WM_UNIT_DIAGRAM_ISREFERUNIT" val="0"/>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4"/>
  <p:tag name="KSO_WM_UNIT_LAYERLEVEL" val="1_1"/>
  <p:tag name="KSO_WM_DIAGRAM_GROUP_CODE" val="l1-2"/>
  <p:tag name="KSO_WM_UNIT_ID" val="custom20180625_15*l_i*1_44"/>
  <p:tag name="KSO_WM_UNIT_HIGHLIGHT" val="0"/>
  <p:tag name="KSO_WM_UNIT_COMPATIBLE" val="0"/>
  <p:tag name="KSO_WM_UNIT_DIAGRAM_ISNUMVISUAL" val="0"/>
  <p:tag name="KSO_WM_UNIT_DIAGRAM_ISREFERUNIT" val="0"/>
</p:tagLst>
</file>

<file path=ppt/tags/tag36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6"/>
  <p:tag name="KSO_WM_UNIT_LAYERLEVEL" val="1_1"/>
  <p:tag name="KSO_WM_DIAGRAM_GROUP_CODE" val="l1-2"/>
  <p:tag name="KSO_WM_UNIT_ID" val="custom20180625_15*l_i*1_46"/>
  <p:tag name="KSO_WM_UNIT_HIGHLIGHT" val="0"/>
  <p:tag name="KSO_WM_UNIT_COMPATIBLE" val="0"/>
  <p:tag name="KSO_WM_UNIT_DIAGRAM_ISNUMVISUAL" val="0"/>
  <p:tag name="KSO_WM_UNIT_DIAGRAM_ISREFERUNIT" val="0"/>
</p:tagLst>
</file>

<file path=ppt/tags/tag36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7"/>
  <p:tag name="KSO_WM_UNIT_LAYERLEVEL" val="1_1"/>
  <p:tag name="KSO_WM_DIAGRAM_GROUP_CODE" val="l1-2"/>
  <p:tag name="KSO_WM_UNIT_ID" val="custom20180625_15*l_i*1_47"/>
  <p:tag name="KSO_WM_UNIT_HIGHLIGHT" val="0"/>
  <p:tag name="KSO_WM_UNIT_COMPATIBLE" val="0"/>
  <p:tag name="KSO_WM_UNIT_DIAGRAM_ISNUMVISUAL" val="0"/>
  <p:tag name="KSO_WM_UNIT_DIAGRAM_ISREFERUNIT" val="0"/>
</p:tagLst>
</file>

<file path=ppt/tags/tag36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7"/>
  <p:tag name="KSO_WM_UNIT_ID" val="custom20180625_15*i*7"/>
  <p:tag name="KSO_WM_TEMPLATE_CATEGORY" val="custom"/>
  <p:tag name="KSO_WM_TEMPLATE_INDEX" val="20180625"/>
  <p:tag name="KSO_WM_UNIT_LAYERLEVEL" val="1"/>
  <p:tag name="KSO_WM_TAG_VERSION" val="1.0"/>
  <p:tag name="KSO_WM_BEAUTIFY_FLAG" val="#wm#"/>
</p:tagLst>
</file>

<file path=ppt/tags/tag36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
  <p:tag name="KSO_WM_UNIT_LAYERLEVEL" val="1_1"/>
  <p:tag name="KSO_WM_DIAGRAM_GROUP_CODE" val="l1-2"/>
  <p:tag name="KSO_WM_UNIT_ID" val="custom20180625_15*l_i*1_4"/>
  <p:tag name="KSO_WM_UNIT_HIGHLIGHT" val="0"/>
  <p:tag name="KSO_WM_UNIT_COMPATIBLE" val="0"/>
  <p:tag name="KSO_WM_UNIT_DIAGRAM_ISNUMVISUAL" val="0"/>
  <p:tag name="KSO_WM_UNIT_DIAGRAM_ISREFERUNIT" val="0"/>
</p:tagLst>
</file>

<file path=ppt/tags/tag36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8"/>
  <p:tag name="KSO_WM_UNIT_LAYERLEVEL" val="1_1"/>
  <p:tag name="KSO_WM_DIAGRAM_GROUP_CODE" val="l1-2"/>
  <p:tag name="KSO_WM_UNIT_ID" val="custom20180625_15*l_i*1_48"/>
  <p:tag name="KSO_WM_UNIT_HIGHLIGHT" val="0"/>
  <p:tag name="KSO_WM_UNIT_COMPATIBLE" val="0"/>
  <p:tag name="KSO_WM_UNIT_DIAGRAM_ISNUMVISUAL" val="0"/>
  <p:tag name="KSO_WM_UNIT_DIAGRAM_ISREFERUNIT" val="0"/>
</p:tagLst>
</file>

<file path=ppt/tags/tag36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49"/>
  <p:tag name="KSO_WM_UNIT_LAYERLEVEL" val="1_1"/>
  <p:tag name="KSO_WM_DIAGRAM_GROUP_CODE" val="l1-2"/>
  <p:tag name="KSO_WM_UNIT_ID" val="custom20180625_15*l_i*1_49"/>
  <p:tag name="KSO_WM_UNIT_HIGHLIGHT" val="0"/>
  <p:tag name="KSO_WM_UNIT_COMPATIBLE" val="0"/>
  <p:tag name="KSO_WM_UNIT_DIAGRAM_ISNUMVISUAL" val="0"/>
  <p:tag name="KSO_WM_UNIT_DIAGRAM_ISREFERUNIT" val="0"/>
</p:tagLst>
</file>

<file path=ppt/tags/tag36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8"/>
  <p:tag name="KSO_WM_UNIT_ID" val="custom20180625_15*i*8"/>
  <p:tag name="KSO_WM_TEMPLATE_CATEGORY" val="custom"/>
  <p:tag name="KSO_WM_TEMPLATE_INDEX" val="20180625"/>
  <p:tag name="KSO_WM_UNIT_LAYERLEVEL" val="1"/>
  <p:tag name="KSO_WM_TAG_VERSION" val="1.0"/>
  <p:tag name="KSO_WM_BEAUTIFY_FLAG" val="#wm#"/>
</p:tagLst>
</file>

<file path=ppt/tags/tag36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9"/>
  <p:tag name="KSO_WM_UNIT_LAYERLEVEL" val="1_1"/>
  <p:tag name="KSO_WM_DIAGRAM_GROUP_CODE" val="l1-2"/>
  <p:tag name="KSO_WM_UNIT_ID" val="custom20180625_15*l_i*1_9"/>
  <p:tag name="KSO_WM_UNIT_HIGHLIGHT" val="0"/>
  <p:tag name="KSO_WM_UNIT_COMPATIBLE" val="0"/>
  <p:tag name="KSO_WM_UNIT_DIAGRAM_ISNUMVISUAL" val="0"/>
  <p:tag name="KSO_WM_UNIT_DIAGRAM_ISREFERUNIT" val="0"/>
</p:tagLst>
</file>

<file path=ppt/tags/tag369.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1"/>
  <p:tag name="KSO_WM_TEMPLATE_CATEGORY" val="custom"/>
  <p:tag name="KSO_WM_TEMPLATE_INDEX" val="20180625"/>
  <p:tag name="KSO_WM_UNIT_INDEX" val="1_61"/>
  <p:tag name="KSO_WM_UNIT_HIGHLIGHT" val="0"/>
  <p:tag name="KSO_WM_UNIT_COMPATIBLE" val="0"/>
  <p:tag name="KSO_WM_UNIT_DIAGRAM_ISNUMVISUAL" val="0"/>
  <p:tag name="KSO_WM_UNIT_DIAGRAM_ISREFERUNIT" val="0"/>
  <p:tag name="KSO_WM_UNIT_LAYERLEVEL" val="1_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0"/>
  <p:tag name="KSO_WM_UNIT_LAYERLEVEL" val="1_1"/>
  <p:tag name="KSO_WM_DIAGRAM_GROUP_CODE" val="l1-2"/>
  <p:tag name="KSO_WM_UNIT_ID" val="custom20180625_15*l_i*1_50"/>
  <p:tag name="KSO_WM_UNIT_HIGHLIGHT" val="0"/>
  <p:tag name="KSO_WM_UNIT_COMPATIBLE" val="0"/>
  <p:tag name="KSO_WM_UNIT_DIAGRAM_ISNUMVISUAL" val="0"/>
  <p:tag name="KSO_WM_UNIT_DIAGRAM_ISREFERUNIT" val="0"/>
</p:tagLst>
</file>

<file path=ppt/tags/tag37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1"/>
  <p:tag name="KSO_WM_UNIT_LAYERLEVEL" val="1_1"/>
  <p:tag name="KSO_WM_DIAGRAM_GROUP_CODE" val="l1-2"/>
  <p:tag name="KSO_WM_UNIT_ID" val="custom20180625_15*l_i*1_51"/>
  <p:tag name="KSO_WM_UNIT_HIGHLIGHT" val="0"/>
  <p:tag name="KSO_WM_UNIT_COMPATIBLE" val="0"/>
  <p:tag name="KSO_WM_UNIT_DIAGRAM_ISNUMVISUAL" val="0"/>
  <p:tag name="KSO_WM_UNIT_DIAGRAM_ISREFERUNIT" val="0"/>
</p:tagLst>
</file>

<file path=ppt/tags/tag37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2"/>
  <p:tag name="KSO_WM_UNIT_LAYERLEVEL" val="1_1"/>
  <p:tag name="KSO_WM_DIAGRAM_GROUP_CODE" val="l1-2"/>
  <p:tag name="KSO_WM_UNIT_ID" val="custom20180625_15*l_i*1_52"/>
  <p:tag name="KSO_WM_UNIT_HIGHLIGHT" val="0"/>
  <p:tag name="KSO_WM_UNIT_COMPATIBLE" val="0"/>
  <p:tag name="KSO_WM_UNIT_DIAGRAM_ISNUMVISUAL" val="0"/>
  <p:tag name="KSO_WM_UNIT_DIAGRAM_ISREFERUNIT" val="0"/>
</p:tagLst>
</file>

<file path=ppt/tags/tag37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2"/>
  <p:tag name="KSO_WM_UNIT_TYPE" val="i"/>
  <p:tag name="KSO_WM_UNIT_INDEX" val="9"/>
  <p:tag name="KSO_WM_UNIT_ID" val="custom20180625_15*i*9"/>
  <p:tag name="KSO_WM_TEMPLATE_CATEGORY" val="custom"/>
  <p:tag name="KSO_WM_TEMPLATE_INDEX" val="20180625"/>
  <p:tag name="KSO_WM_UNIT_LAYERLEVEL" val="1"/>
  <p:tag name="KSO_WM_TAG_VERSION" val="1.0"/>
  <p:tag name="KSO_WM_BEAUTIFY_FLAG" val="#wm#"/>
</p:tagLst>
</file>

<file path=ppt/tags/tag37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
  <p:tag name="KSO_WM_UNIT_LAYERLEVEL" val="1_1"/>
  <p:tag name="KSO_WM_DIAGRAM_GROUP_CODE" val="l1-2"/>
  <p:tag name="KSO_WM_UNIT_ID" val="custom20180625_15*l_i*1_5"/>
  <p:tag name="KSO_WM_UNIT_HIGHLIGHT" val="0"/>
  <p:tag name="KSO_WM_UNIT_COMPATIBLE" val="0"/>
  <p:tag name="KSO_WM_UNIT_DIAGRAM_ISNUMVISUAL" val="0"/>
  <p:tag name="KSO_WM_UNIT_DIAGRAM_ISREFERUNIT" val="0"/>
</p:tagLst>
</file>

<file path=ppt/tags/tag375.xml><?xml version="1.0" encoding="utf-8"?>
<p:tagLst xmlns:p="http://schemas.openxmlformats.org/presentationml/2006/main">
  <p:tag name="KSO_WM_DIAGRAM_GROUP_CODE" val="l1-1"/>
  <p:tag name="KSO_WM_TAG_VERSION" val="1.0"/>
  <p:tag name="KSO_WM_BEAUTIFY_FLAG" val="#wm#"/>
  <p:tag name="KSO_WM_UNIT_TYPE" val="l_i"/>
  <p:tag name="KSO_WM_UNIT_ID" val="custom20180625_12*l_i*1_62"/>
  <p:tag name="KSO_WM_TEMPLATE_CATEGORY" val="custom"/>
  <p:tag name="KSO_WM_TEMPLATE_INDEX" val="20180625"/>
  <p:tag name="KSO_WM_UNIT_INDEX" val="1_62"/>
  <p:tag name="KSO_WM_UNIT_HIGHLIGHT" val="0"/>
  <p:tag name="KSO_WM_UNIT_COMPATIBLE" val="0"/>
  <p:tag name="KSO_WM_UNIT_DIAGRAM_ISNUMVISUAL" val="0"/>
  <p:tag name="KSO_WM_UNIT_DIAGRAM_ISREFERUNIT" val="0"/>
  <p:tag name="KSO_WM_UNIT_LAYERLEVEL" val="1_1"/>
</p:tagLst>
</file>

<file path=ppt/tags/tag37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3"/>
  <p:tag name="KSO_WM_UNIT_LAYERLEVEL" val="1_1"/>
  <p:tag name="KSO_WM_DIAGRAM_GROUP_CODE" val="l1-2"/>
  <p:tag name="KSO_WM_UNIT_ID" val="custom20180625_15*l_i*1_53"/>
  <p:tag name="KSO_WM_UNIT_HIGHLIGHT" val="0"/>
  <p:tag name="KSO_WM_UNIT_COMPATIBLE" val="0"/>
  <p:tag name="KSO_WM_UNIT_DIAGRAM_ISNUMVISUAL" val="0"/>
  <p:tag name="KSO_WM_UNIT_DIAGRAM_ISREFERUNIT" val="0"/>
</p:tagLst>
</file>

<file path=ppt/tags/tag37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4"/>
  <p:tag name="KSO_WM_UNIT_LAYERLEVEL" val="1_1"/>
  <p:tag name="KSO_WM_DIAGRAM_GROUP_CODE" val="l1-2"/>
  <p:tag name="KSO_WM_UNIT_ID" val="custom20180625_15*l_i*1_54"/>
  <p:tag name="KSO_WM_UNIT_HIGHLIGHT" val="0"/>
  <p:tag name="KSO_WM_UNIT_COMPATIBLE" val="0"/>
  <p:tag name="KSO_WM_UNIT_DIAGRAM_ISNUMVISUAL" val="0"/>
  <p:tag name="KSO_WM_UNIT_DIAGRAM_ISREFERUNIT" val="0"/>
</p:tagLst>
</file>

<file path=ppt/tags/tag37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l_i"/>
  <p:tag name="KSO_WM_UNIT_INDEX" val="1_55"/>
  <p:tag name="KSO_WM_UNIT_LAYERLEVEL" val="1_1"/>
  <p:tag name="KSO_WM_DIAGRAM_GROUP_CODE" val="l1-2"/>
  <p:tag name="KSO_WM_UNIT_ID" val="custom20180625_15*l_i*1_55"/>
  <p:tag name="KSO_WM_UNIT_HIGHLIGHT" val="0"/>
  <p:tag name="KSO_WM_UNIT_COMPATIBLE" val="0"/>
  <p:tag name="KSO_WM_UNIT_DIAGRAM_ISNUMVISUAL" val="0"/>
  <p:tag name="KSO_WM_UNIT_DIAGRAM_ISREFERUNIT" val="0"/>
</p:tagLst>
</file>

<file path=ppt/tags/tag379.xml><?xml version="1.0" encoding="utf-8"?>
<p:tagLst xmlns:p="http://schemas.openxmlformats.org/presentationml/2006/main">
  <p:tag name="KSO_WM_TAG_VERSION" val="1.0"/>
  <p:tag name="KSO_WM_SLIDE_ITEM_CNT" val="4"/>
  <p:tag name="KSO_WM_SLIDE_LAYOUT" val="a_b_l"/>
  <p:tag name="KSO_WM_SLIDE_LAYOUT_CNT" val="1_1_1"/>
  <p:tag name="KSO_WM_SLIDE_TYPE" val="text"/>
  <p:tag name="KSO_WM_BEAUTIFY_FLAG" val="#wm#"/>
  <p:tag name="KSO_WM_SLIDE_POSITION" val="142.365*112.45"/>
  <p:tag name="KSO_WM_SLIDE_SIZE" val="715.517*382.6"/>
  <p:tag name="KSO_WM_COMBINE_RELATE_SLIDE_ID" val="diagram20170375_4"/>
  <p:tag name="KSO_WM_TEMPLATE_CATEGORY" val="custom"/>
  <p:tag name="KSO_WM_TEMPLATE_INDEX" val="20180625"/>
  <p:tag name="KSO_WM_SLIDE_ID" val="custom20180625_15"/>
  <p:tag name="KSO_WM_SLIDE_INDEX" val="15"/>
  <p:tag name="KSO_WM_DIAGRAM_GROUP_CODE" val="l1-2"/>
  <p:tag name="KSO_WM_TEMPLATE_SUBCATEGORY" val="0"/>
  <p:tag name="KSO_WM_SLIDE_DIAGTYPE" val="l"/>
  <p:tag name="KSO_WM_SLIDE_SUBTYPE" val="diag"/>
  <p:tag name="KSO_WM_TEMPLATE_MASTER_TYPE" val="1"/>
  <p:tag name="KSO_WM_TEMPLATE_COLOR_TYPE"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1_2"/>
  <p:tag name="KSO_WM_UNIT_LAYERLEVEL" val="1_1_1"/>
  <p:tag name="KSO_WM_DIAGRAM_GROUP_CODE" val="q1-1"/>
  <p:tag name="KSO_WM_UNIT_ID" val="custom20180625_23*q_h_i*1_1_2"/>
  <p:tag name="KSO_WM_UNIT_HIGHLIGHT" val="0"/>
  <p:tag name="KSO_WM_UNIT_COMPATIBLE" val="0"/>
  <p:tag name="KSO_WM_UNIT_DIAGRAM_ISNUMVISUAL" val="0"/>
  <p:tag name="KSO_WM_UNIT_DIAGRAM_ISREFERUNIT" val="0"/>
</p:tagLst>
</file>

<file path=ppt/tags/tag38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2"/>
  <p:tag name="KSO_WM_UNIT_LAYERLEVEL" val="1_1_1"/>
  <p:tag name="KSO_WM_DIAGRAM_GROUP_CODE" val="q1-1"/>
  <p:tag name="KSO_WM_UNIT_ID" val="custom20180625_23*q_h_i*1_4_2"/>
  <p:tag name="KSO_WM_UNIT_HIGHLIGHT" val="0"/>
  <p:tag name="KSO_WM_UNIT_COMPATIBLE" val="0"/>
  <p:tag name="KSO_WM_UNIT_DIAGRAM_ISNUMVISUAL" val="0"/>
  <p:tag name="KSO_WM_UNIT_DIAGRAM_ISREFERUNIT" val="0"/>
</p:tagLst>
</file>

<file path=ppt/tags/tag38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2_3"/>
  <p:tag name="KSO_WM_UNIT_LAYERLEVEL" val="1_1_1"/>
  <p:tag name="KSO_WM_DIAGRAM_GROUP_CODE" val="q1-1"/>
  <p:tag name="KSO_WM_UNIT_ID" val="custom20180625_23*q_h_i*1_2_3"/>
  <p:tag name="KSO_WM_UNIT_HIGHLIGHT" val="0"/>
  <p:tag name="KSO_WM_UNIT_COMPATIBLE" val="0"/>
  <p:tag name="KSO_WM_UNIT_DIAGRAM_ISNUMVISUAL" val="0"/>
  <p:tag name="KSO_WM_UNIT_DIAGRAM_ISREFERUNIT" val="0"/>
</p:tagLst>
</file>

<file path=ppt/tags/tag38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3_3"/>
  <p:tag name="KSO_WM_UNIT_LAYERLEVEL" val="1_1_1"/>
  <p:tag name="KSO_WM_DIAGRAM_GROUP_CODE" val="q1-1"/>
  <p:tag name="KSO_WM_UNIT_ID" val="custom20180625_23*q_h_i*1_3_3"/>
  <p:tag name="KSO_WM_UNIT_HIGHLIGHT" val="0"/>
  <p:tag name="KSO_WM_UNIT_COMPATIBLE" val="0"/>
  <p:tag name="KSO_WM_UNIT_DIAGRAM_ISNUMVISUAL" val="0"/>
  <p:tag name="KSO_WM_UNIT_DIAGRAM_ISREFERUNIT" val="0"/>
</p:tagLst>
</file>

<file path=ppt/tags/tag384.xml><?xml version="1.0" encoding="utf-8"?>
<p:tagLst xmlns:p="http://schemas.openxmlformats.org/presentationml/2006/main">
  <p:tag name="KSO_WM_DIAGRAM_GROUP_CODE" val="q1-1"/>
  <p:tag name="KSO_WM_TAG_VERSION" val="1.0"/>
  <p:tag name="KSO_WM_BEAUTIFY_FLAG" val="#wm#"/>
  <p:tag name="KSO_WM_UNIT_TYPE" val="i"/>
  <p:tag name="KSO_WM_UNIT_ID" val="custom20180625_23*i*1"/>
  <p:tag name="KSO_WM_TEMPLATE_CATEGORY" val="custom"/>
  <p:tag name="KSO_WM_TEMPLATE_INDEX" val="20180625"/>
  <p:tag name="KSO_WM_UNIT_INDEX" val="1"/>
  <p:tag name="KSO_WM_UNIT_HIGHLIGHT" val="0"/>
  <p:tag name="KSO_WM_UNIT_COMPATIBLE" val="0"/>
  <p:tag name="KSO_WM_UNIT_DIAGRAM_ISNUMVISUAL" val="0"/>
  <p:tag name="KSO_WM_UNIT_DIAGRAM_ISREFERUNIT" val="0"/>
  <p:tag name="KSO_WM_UNIT_LAYERLEVEL" val="1"/>
</p:tagLst>
</file>

<file path=ppt/tags/tag38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3"/>
  <p:tag name="KSO_WM_UNIT_LAYERLEVEL" val="1_1_1"/>
  <p:tag name="KSO_WM_DIAGRAM_GROUP_CODE" val="q1-1"/>
  <p:tag name="KSO_WM_UNIT_ID" val="custom20180625_23*q_h_i*1_4_3"/>
  <p:tag name="KSO_WM_UNIT_HIGHLIGHT" val="0"/>
  <p:tag name="KSO_WM_UNIT_COMPATIBLE" val="0"/>
  <p:tag name="KSO_WM_UNIT_DIAGRAM_ISNUMVISUAL" val="0"/>
  <p:tag name="KSO_WM_UNIT_DIAGRAM_ISREFERUNIT" val="0"/>
</p:tagLst>
</file>

<file path=ppt/tags/tag38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4"/>
  <p:tag name="KSO_WM_UNIT_LAYERLEVEL" val="1_1_1"/>
  <p:tag name="KSO_WM_DIAGRAM_GROUP_CODE" val="q1-1"/>
  <p:tag name="KSO_WM_UNIT_ID" val="custom20180625_23*q_h_i*1_4_4"/>
  <p:tag name="KSO_WM_UNIT_HIGHLIGHT" val="0"/>
  <p:tag name="KSO_WM_UNIT_COMPATIBLE" val="0"/>
  <p:tag name="KSO_WM_UNIT_DIAGRAM_ISNUMVISUAL" val="0"/>
  <p:tag name="KSO_WM_UNIT_DIAGRAM_ISREFERUNIT" val="0"/>
</p:tagLst>
</file>

<file path=ppt/tags/tag38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5"/>
  <p:tag name="KSO_WM_UNIT_LAYERLEVEL" val="1_1_1"/>
  <p:tag name="KSO_WM_DIAGRAM_GROUP_CODE" val="q1-1"/>
  <p:tag name="KSO_WM_UNIT_ID" val="custom20180625_23*q_h_i*1_4_5"/>
  <p:tag name="KSO_WM_UNIT_HIGHLIGHT" val="0"/>
  <p:tag name="KSO_WM_UNIT_COMPATIBLE" val="0"/>
  <p:tag name="KSO_WM_UNIT_DIAGRAM_ISNUMVISUAL" val="0"/>
  <p:tag name="KSO_WM_UNIT_DIAGRAM_ISREFERUNIT" val="0"/>
</p:tagLst>
</file>

<file path=ppt/tags/tag38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6"/>
  <p:tag name="KSO_WM_UNIT_LAYERLEVEL" val="1_1_1"/>
  <p:tag name="KSO_WM_DIAGRAM_GROUP_CODE" val="q1-1"/>
  <p:tag name="KSO_WM_UNIT_ID" val="custom20180625_23*q_h_i*1_4_6"/>
  <p:tag name="KSO_WM_UNIT_HIGHLIGHT" val="0"/>
  <p:tag name="KSO_WM_UNIT_COMPATIBLE" val="0"/>
  <p:tag name="KSO_WM_UNIT_DIAGRAM_ISNUMVISUAL" val="0"/>
  <p:tag name="KSO_WM_UNIT_DIAGRAM_ISREFERUNIT" val="0"/>
</p:tagLst>
</file>

<file path=ppt/tags/tag38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7"/>
  <p:tag name="KSO_WM_UNIT_LAYERLEVEL" val="1_1_1"/>
  <p:tag name="KSO_WM_DIAGRAM_GROUP_CODE" val="q1-1"/>
  <p:tag name="KSO_WM_UNIT_ID" val="custom20180625_23*q_h_i*1_4_7"/>
  <p:tag name="KSO_WM_UNIT_HIGHLIGHT" val="0"/>
  <p:tag name="KSO_WM_UNIT_COMPATIBLE" val="0"/>
  <p:tag name="KSO_WM_UNIT_DIAGRAM_ISNUMVISUAL" val="0"/>
  <p:tag name="KSO_WM_UNIT_DIAGRAM_ISREFERUNIT" val="0"/>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8"/>
  <p:tag name="KSO_WM_UNIT_LAYERLEVEL" val="1_1_1"/>
  <p:tag name="KSO_WM_DIAGRAM_GROUP_CODE" val="q1-1"/>
  <p:tag name="KSO_WM_UNIT_ID" val="custom20180625_23*q_h_i*1_4_8"/>
  <p:tag name="KSO_WM_UNIT_HIGHLIGHT" val="0"/>
  <p:tag name="KSO_WM_UNIT_COMPATIBLE" val="0"/>
  <p:tag name="KSO_WM_UNIT_DIAGRAM_ISNUMVISUAL" val="0"/>
  <p:tag name="KSO_WM_UNIT_DIAGRAM_ISREFERUNIT" val="0"/>
</p:tagLst>
</file>

<file path=ppt/tags/tag39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9"/>
  <p:tag name="KSO_WM_UNIT_LAYERLEVEL" val="1_1_1"/>
  <p:tag name="KSO_WM_DIAGRAM_GROUP_CODE" val="q1-1"/>
  <p:tag name="KSO_WM_UNIT_ID" val="custom20180625_23*q_h_i*1_4_9"/>
  <p:tag name="KSO_WM_UNIT_HIGHLIGHT" val="0"/>
  <p:tag name="KSO_WM_UNIT_COMPATIBLE" val="0"/>
  <p:tag name="KSO_WM_UNIT_DIAGRAM_ISNUMVISUAL" val="0"/>
  <p:tag name="KSO_WM_UNIT_DIAGRAM_ISREFERUNIT" val="0"/>
</p:tagLst>
</file>

<file path=ppt/tags/tag39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3_1"/>
  <p:tag name="KSO_WM_UNIT_LAYERLEVEL" val="1_1_1"/>
  <p:tag name="KSO_WM_DIAGRAM_GROUP_CODE" val="q1-1"/>
  <p:tag name="KSO_WM_UNIT_ID" val="custom20180625_23*q_h_i*1_3_1"/>
  <p:tag name="KSO_WM_UNIT_HIGHLIGHT" val="0"/>
  <p:tag name="KSO_WM_UNIT_COMPATIBLE" val="0"/>
  <p:tag name="KSO_WM_UNIT_DIAGRAM_ISNUMVISUAL" val="0"/>
  <p:tag name="KSO_WM_UNIT_DIAGRAM_ISREFERUNIT" val="0"/>
</p:tagLst>
</file>

<file path=ppt/tags/tag39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1_3"/>
  <p:tag name="KSO_WM_UNIT_LAYERLEVEL" val="1_1_1"/>
  <p:tag name="KSO_WM_DIAGRAM_GROUP_CODE" val="q1-1"/>
  <p:tag name="KSO_WM_UNIT_ID" val="custom20180625_23*q_h_i*1_1_3"/>
  <p:tag name="KSO_WM_UNIT_HIGHLIGHT" val="0"/>
  <p:tag name="KSO_WM_UNIT_COMPATIBLE" val="0"/>
  <p:tag name="KSO_WM_UNIT_DIAGRAM_ISNUMVISUAL" val="0"/>
  <p:tag name="KSO_WM_UNIT_DIAGRAM_ISREFERUNIT" val="0"/>
</p:tagLst>
</file>

<file path=ppt/tags/tag39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2_1"/>
  <p:tag name="KSO_WM_UNIT_LAYERLEVEL" val="1_1_1"/>
  <p:tag name="KSO_WM_DIAGRAM_GROUP_CODE" val="q1-1"/>
  <p:tag name="KSO_WM_UNIT_ID" val="custom20180625_23*q_h_i*1_2_1"/>
  <p:tag name="KSO_WM_UNIT_HIGHLIGHT" val="0"/>
  <p:tag name="KSO_WM_UNIT_COMPATIBLE" val="0"/>
  <p:tag name="KSO_WM_UNIT_DIAGRAM_ISNUMVISUAL" val="0"/>
  <p:tag name="KSO_WM_UNIT_DIAGRAM_ISREFERUNIT" val="0"/>
</p:tagLst>
</file>

<file path=ppt/tags/tag39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1_1"/>
  <p:tag name="KSO_WM_UNIT_LAYERLEVEL" val="1_1_1"/>
  <p:tag name="KSO_WM_DIAGRAM_GROUP_CODE" val="q1-1"/>
  <p:tag name="KSO_WM_UNIT_ID" val="custom20180625_23*q_h_i*1_1_1"/>
  <p:tag name="KSO_WM_UNIT_HIGHLIGHT" val="0"/>
  <p:tag name="KSO_WM_UNIT_COMPATIBLE" val="0"/>
  <p:tag name="KSO_WM_UNIT_DIAGRAM_ISNUMVISUAL" val="0"/>
  <p:tag name="KSO_WM_UNIT_DIAGRAM_ISREFERUNIT" val="0"/>
</p:tagLst>
</file>

<file path=ppt/tags/tag39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3_2"/>
  <p:tag name="KSO_WM_UNIT_LAYERLEVEL" val="1_1_1"/>
  <p:tag name="KSO_WM_DIAGRAM_GROUP_CODE" val="q1-1"/>
  <p:tag name="KSO_WM_UNIT_ID" val="custom20180625_23*q_h_i*1_3_2"/>
  <p:tag name="KSO_WM_UNIT_HIGHLIGHT" val="0"/>
  <p:tag name="KSO_WM_UNIT_COMPATIBLE" val="0"/>
  <p:tag name="KSO_WM_UNIT_DIAGRAM_ISNUMVISUAL" val="0"/>
  <p:tag name="KSO_WM_UNIT_DIAGRAM_ISREFERUNIT" val="0"/>
</p:tagLst>
</file>

<file path=ppt/tags/tag39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4_1"/>
  <p:tag name="KSO_WM_UNIT_LAYERLEVEL" val="1_1_1"/>
  <p:tag name="KSO_WM_DIAGRAM_GROUP_CODE" val="q1-1"/>
  <p:tag name="KSO_WM_UNIT_ID" val="custom20180625_23*q_h_i*1_4_1"/>
  <p:tag name="KSO_WM_UNIT_HIGHLIGHT" val="0"/>
  <p:tag name="KSO_WM_UNIT_COMPATIBLE" val="0"/>
  <p:tag name="KSO_WM_UNIT_DIAGRAM_ISNUMVISUAL" val="0"/>
  <p:tag name="KSO_WM_UNIT_DIAGRAM_ISREFERUNIT" val="0"/>
</p:tagLst>
</file>

<file path=ppt/tags/tag39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i"/>
  <p:tag name="KSO_WM_UNIT_INDEX" val="1_2_2"/>
  <p:tag name="KSO_WM_UNIT_LAYERLEVEL" val="1_1_1"/>
  <p:tag name="KSO_WM_DIAGRAM_GROUP_CODE" val="q1-1"/>
  <p:tag name="KSO_WM_UNIT_ID" val="custom20180625_23*q_h_i*1_2_2"/>
  <p:tag name="KSO_WM_UNIT_HIGHLIGHT" val="0"/>
  <p:tag name="KSO_WM_UNIT_COMPATIBLE" val="0"/>
  <p:tag name="KSO_WM_UNIT_DIAGRAM_ISNUMVISUAL" val="0"/>
  <p:tag name="KSO_WM_UNIT_DIAGRAM_ISREFERUNIT" val="0"/>
</p:tagLst>
</file>

<file path=ppt/tags/tag39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a"/>
  <p:tag name="KSO_WM_UNIT_INDEX" val="1_4_1"/>
  <p:tag name="KSO_WM_UNIT_LAYERLEVEL" val="1_1_1"/>
  <p:tag name="KSO_WM_UNIT_VALUE" val="10"/>
  <p:tag name="KSO_WM_UNIT_HIGHLIGHT" val="0"/>
  <p:tag name="KSO_WM_UNIT_COMPATIBLE" val="0"/>
  <p:tag name="KSO_WM_DIAGRAM_GROUP_CODE" val="q1-1"/>
  <p:tag name="KSO_WM_UNIT_ID" val="custom20180625_23*q_h_a*1_4_1"/>
  <p:tag name="KSO_WM_UNIT_ISCONTENTSTITLE" val="0"/>
  <p:tag name="KSO_WM_UNIT_PRESET_TEXT" val="LOREM IPSUM"/>
  <p:tag name="KSO_WM_UNIT_NOCLEAR" val="0"/>
  <p:tag name="KSO_WM_UNIT_DIAGRAM_ISNUMVISUAL" val="0"/>
  <p:tag name="KSO_WM_UNIT_DIAGRAM_ISREFERUNIT" val="0"/>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400.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f"/>
  <p:tag name="KSO_WM_UNIT_INDEX" val="1_4_1"/>
  <p:tag name="KSO_WM_UNIT_LAYERLEVEL" val="1_1_1"/>
  <p:tag name="KSO_WM_UNIT_VALUE" val="44"/>
  <p:tag name="KSO_WM_UNIT_HIGHLIGHT" val="0"/>
  <p:tag name="KSO_WM_UNIT_COMPATIBLE" val="0"/>
  <p:tag name="KSO_WM_DIAGRAM_GROUP_CODE" val="q1-1"/>
  <p:tag name="KSO_WM_UNIT_ID" val="custom20180625_23*q_h_f*1_4_1"/>
  <p:tag name="KSO_WM_UNIT_PRESET_TEXT" val="Lorem ipsum dolor sit amet, consectetur adipisicing elit, sed do eiusmod tempor incididunt"/>
  <p:tag name="KSO_WM_UNIT_NOCLEAR" val="0"/>
  <p:tag name="KSO_WM_UNIT_DIAGRAM_ISNUMVISUAL" val="0"/>
  <p:tag name="KSO_WM_UNIT_DIAGRAM_ISREFERUNIT" val="0"/>
</p:tagLst>
</file>

<file path=ppt/tags/tag40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a"/>
  <p:tag name="KSO_WM_UNIT_INDEX" val="1_3_1"/>
  <p:tag name="KSO_WM_UNIT_LAYERLEVEL" val="1_1_1"/>
  <p:tag name="KSO_WM_UNIT_VALUE" val="10"/>
  <p:tag name="KSO_WM_UNIT_HIGHLIGHT" val="0"/>
  <p:tag name="KSO_WM_UNIT_COMPATIBLE" val="0"/>
  <p:tag name="KSO_WM_DIAGRAM_GROUP_CODE" val="q1-1"/>
  <p:tag name="KSO_WM_UNIT_ID" val="custom20180625_23*q_h_a*1_3_1"/>
  <p:tag name="KSO_WM_UNIT_ISCONTENTSTITLE" val="0"/>
  <p:tag name="KSO_WM_UNIT_PRESET_TEXT" val="LOREM IPSUM"/>
  <p:tag name="KSO_WM_UNIT_NOCLEAR" val="0"/>
  <p:tag name="KSO_WM_UNIT_DIAGRAM_ISNUMVISUAL" val="0"/>
  <p:tag name="KSO_WM_UNIT_DIAGRAM_ISREFERUNIT" val="0"/>
</p:tagLst>
</file>

<file path=ppt/tags/tag40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f"/>
  <p:tag name="KSO_WM_UNIT_INDEX" val="1_3_1"/>
  <p:tag name="KSO_WM_UNIT_LAYERLEVEL" val="1_1_1"/>
  <p:tag name="KSO_WM_UNIT_VALUE" val="44"/>
  <p:tag name="KSO_WM_UNIT_HIGHLIGHT" val="0"/>
  <p:tag name="KSO_WM_UNIT_COMPATIBLE" val="0"/>
  <p:tag name="KSO_WM_DIAGRAM_GROUP_CODE" val="q1-1"/>
  <p:tag name="KSO_WM_UNIT_ID" val="custom20180625_23*q_h_f*1_3_1"/>
  <p:tag name="KSO_WM_UNIT_PRESET_TEXT" val="Lorem ipsum dolor sit amet, consectetur adipisicing elit, sed do eiusmod tempor incididunt"/>
  <p:tag name="KSO_WM_UNIT_NOCLEAR" val="0"/>
  <p:tag name="KSO_WM_UNIT_DIAGRAM_ISNUMVISUAL" val="0"/>
  <p:tag name="KSO_WM_UNIT_DIAGRAM_ISREFERUNIT" val="0"/>
</p:tagLst>
</file>

<file path=ppt/tags/tag40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a"/>
  <p:tag name="KSO_WM_UNIT_INDEX" val="1_2_1"/>
  <p:tag name="KSO_WM_UNIT_LAYERLEVEL" val="1_1_1"/>
  <p:tag name="KSO_WM_UNIT_VALUE" val="10"/>
  <p:tag name="KSO_WM_UNIT_HIGHLIGHT" val="0"/>
  <p:tag name="KSO_WM_UNIT_COMPATIBLE" val="0"/>
  <p:tag name="KSO_WM_DIAGRAM_GROUP_CODE" val="q1-1"/>
  <p:tag name="KSO_WM_UNIT_ID" val="custom20180625_23*q_h_a*1_2_1"/>
  <p:tag name="KSO_WM_UNIT_ISCONTENTSTITLE" val="0"/>
  <p:tag name="KSO_WM_UNIT_PRESET_TEXT" val="LOREM IPSUM"/>
  <p:tag name="KSO_WM_UNIT_NOCLEAR" val="0"/>
  <p:tag name="KSO_WM_UNIT_DIAGRAM_ISNUMVISUAL" val="0"/>
  <p:tag name="KSO_WM_UNIT_DIAGRAM_ISREFERUNIT" val="0"/>
</p:tagLst>
</file>

<file path=ppt/tags/tag40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f"/>
  <p:tag name="KSO_WM_UNIT_INDEX" val="1_2_1"/>
  <p:tag name="KSO_WM_UNIT_LAYERLEVEL" val="1_1_1"/>
  <p:tag name="KSO_WM_UNIT_VALUE" val="44"/>
  <p:tag name="KSO_WM_UNIT_HIGHLIGHT" val="0"/>
  <p:tag name="KSO_WM_UNIT_COMPATIBLE" val="0"/>
  <p:tag name="KSO_WM_DIAGRAM_GROUP_CODE" val="q1-1"/>
  <p:tag name="KSO_WM_UNIT_ID" val="custom20180625_23*q_h_f*1_2_1"/>
  <p:tag name="KSO_WM_UNIT_PRESET_TEXT" val="Lorem ipsum dolor sit amet, consectetur adipisicing elit, sed do eiusmod tempor incididunt"/>
  <p:tag name="KSO_WM_UNIT_NOCLEAR" val="0"/>
  <p:tag name="KSO_WM_UNIT_DIAGRAM_ISNUMVISUAL" val="0"/>
  <p:tag name="KSO_WM_UNIT_DIAGRAM_ISREFERUNIT" val="0"/>
</p:tagLst>
</file>

<file path=ppt/tags/tag40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a"/>
  <p:tag name="KSO_WM_UNIT_INDEX" val="1_1_1"/>
  <p:tag name="KSO_WM_UNIT_LAYERLEVEL" val="1_1_1"/>
  <p:tag name="KSO_WM_UNIT_VALUE" val="10"/>
  <p:tag name="KSO_WM_UNIT_HIGHLIGHT" val="0"/>
  <p:tag name="KSO_WM_UNIT_COMPATIBLE" val="0"/>
  <p:tag name="KSO_WM_DIAGRAM_GROUP_CODE" val="q1-1"/>
  <p:tag name="KSO_WM_UNIT_ID" val="custom20180625_23*q_h_a*1_1_1"/>
  <p:tag name="KSO_WM_UNIT_ISCONTENTSTITLE" val="0"/>
  <p:tag name="KSO_WM_UNIT_PRESET_TEXT" val="LOREM IPSUM"/>
  <p:tag name="KSO_WM_UNIT_NOCLEAR" val="0"/>
  <p:tag name="KSO_WM_UNIT_DIAGRAM_ISNUMVISUAL" val="0"/>
  <p:tag name="KSO_WM_UNIT_DIAGRAM_ISREFERUNIT" val="0"/>
</p:tagLst>
</file>

<file path=ppt/tags/tag40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q_h_f"/>
  <p:tag name="KSO_WM_UNIT_INDEX" val="1_1_1"/>
  <p:tag name="KSO_WM_UNIT_LAYERLEVEL" val="1_1_1"/>
  <p:tag name="KSO_WM_UNIT_VALUE" val="44"/>
  <p:tag name="KSO_WM_UNIT_HIGHLIGHT" val="0"/>
  <p:tag name="KSO_WM_UNIT_COMPATIBLE" val="0"/>
  <p:tag name="KSO_WM_DIAGRAM_GROUP_CODE" val="q1-1"/>
  <p:tag name="KSO_WM_UNIT_ID" val="custom20180625_23*q_h_f*1_1_1"/>
  <p:tag name="KSO_WM_UNIT_PRESET_TEXT" val="Lorem ipsum dolor sit amet, consectetur adipisicing elit, sed do eiusmod tempor incididunt"/>
  <p:tag name="KSO_WM_UNIT_NOCLEAR" val="0"/>
  <p:tag name="KSO_WM_UNIT_DIAGRAM_ISNUMVISUAL" val="0"/>
  <p:tag name="KSO_WM_UNIT_DIAGRAM_ISREFERUNIT" val="0"/>
</p:tagLst>
</file>

<file path=ppt/tags/tag40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15"/>
  <p:tag name="KSO_WM_UNIT_ISCONTENTSTITLE" val="0"/>
  <p:tag name="KSO_WM_UNIT_HIGHLIGHT" val="0"/>
  <p:tag name="KSO_WM_UNIT_COMPATIBLE" val="0"/>
  <p:tag name="KSO_WM_DIAGRAM_GROUP_CODE" val="q1-1"/>
  <p:tag name="KSO_WM_UNIT_ID" val="custom20180625_23*a*1"/>
  <p:tag name="KSO_WM_UNIT_PRESET_TEXT" val="LOREM IPSUM DOLOR"/>
  <p:tag name="KSO_WM_UNIT_NOCLEAR" val="0"/>
  <p:tag name="KSO_WM_UNIT_DIAGRAM_ISNUMVISUAL" val="0"/>
  <p:tag name="KSO_WM_UNIT_DIAGRAM_ISREFERUNIT" val="0"/>
</p:tagLst>
</file>

<file path=ppt/tags/tag408.xml><?xml version="1.0" encoding="utf-8"?>
<p:tagLst xmlns:p="http://schemas.openxmlformats.org/presentationml/2006/main">
  <p:tag name="KSO_WM_TAG_VERSION" val="1.0"/>
  <p:tag name="KSO_WM_SLIDE_ITEM_CNT" val="4"/>
  <p:tag name="KSO_WM_SLIDE_LAYOUT" val="a_q"/>
  <p:tag name="KSO_WM_SLIDE_LAYOUT_CNT" val="1_1"/>
  <p:tag name="KSO_WM_SLIDE_TYPE" val="text"/>
  <p:tag name="KSO_WM_BEAUTIFY_FLAG" val="#wm#"/>
  <p:tag name="KSO_WM_SLIDE_POSITION" val="99.5094*159.353"/>
  <p:tag name="KSO_WM_SLIDE_SIZE" val="794.366*322.532"/>
  <p:tag name="KSO_WM_COMBINE_RELATE_SLIDE_ID" val="diagram20174792_2"/>
  <p:tag name="KSO_WM_TEMPLATE_CATEGORY" val="custom"/>
  <p:tag name="KSO_WM_TEMPLATE_INDEX" val="20180625"/>
  <p:tag name="KSO_WM_SLIDE_ID" val="custom20180625_23"/>
  <p:tag name="KSO_WM_SLIDE_INDEX" val="23"/>
  <p:tag name="KSO_WM_DIAGRAM_GROUP_CODE" val="q1-1"/>
  <p:tag name="KSO_WM_TEMPLATE_SUBCATEGORY" val="0"/>
  <p:tag name="KSO_WM_SLIDE_DIAGTYPE" val="q"/>
  <p:tag name="KSO_WM_SLIDE_SUBTYPE" val="diag"/>
  <p:tag name="KSO_WM_TEMPLATE_MASTER_TYPE" val="1"/>
  <p:tag name="KSO_WM_TEMPLATE_COLOR_TYPE" val="1"/>
</p:tagLst>
</file>

<file path=ppt/tags/tag409.xml><?xml version="1.0" encoding="utf-8"?>
<p:tagLst xmlns:p="http://schemas.openxmlformats.org/presentationml/2006/main">
  <p:tag name="KSO_WM_TAG_VERSION" val="1.0"/>
  <p:tag name="KSO_WM_BEAUTIFY_FLAG" val="#wm#"/>
  <p:tag name="KSO_WM_UNIT_TYPE" val="i"/>
  <p:tag name="KSO_WM_UNIT_ID" val="custom20180625_28*i*1"/>
  <p:tag name="KSO_WM_TEMPLATE_CATEGORY" val="custom"/>
  <p:tag name="KSO_WM_TEMPLATE_INDEX" val="20180625"/>
  <p:tag name="KSO_WM_UNIT_INDEX" val="1"/>
  <p:tag name="KSO_WM_UNIT_HIGHLIGHT" val="0"/>
  <p:tag name="KSO_WM_UNIT_COMPATIBLE" val="0"/>
  <p:tag name="KSO_WM_UNIT_DIAGRAM_ISNUMVISUAL" val="0"/>
  <p:tag name="KSO_WM_UNIT_DIAGRAM_ISREFERUNIT" val="0"/>
  <p:tag name="KSO_WM_UNIT_LAYERLEVEL"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410.xml><?xml version="1.0" encoding="utf-8"?>
<p:tagLst xmlns:p="http://schemas.openxmlformats.org/presentationml/2006/main">
  <p:tag name="KSO_WM_TAG_VERSION" val="1.0"/>
  <p:tag name="KSO_WM_BEAUTIFY_FLAG" val="#wm#"/>
  <p:tag name="KSO_WM_UNIT_TYPE" val="i"/>
  <p:tag name="KSO_WM_UNIT_ID" val="custom20180625_28*i*2"/>
  <p:tag name="KSO_WM_TEMPLATE_CATEGORY" val="custom"/>
  <p:tag name="KSO_WM_TEMPLATE_INDEX" val="20180625"/>
  <p:tag name="KSO_WM_UNIT_INDEX" val="2"/>
  <p:tag name="KSO_WM_UNIT_HIGHLIGHT" val="0"/>
  <p:tag name="KSO_WM_UNIT_COMPATIBLE" val="0"/>
  <p:tag name="KSO_WM_UNIT_DIAGRAM_ISNUMVISUAL" val="0"/>
  <p:tag name="KSO_WM_UNIT_DIAGRAM_ISREFERUNIT" val="0"/>
  <p:tag name="KSO_WM_UNIT_LAYERLEVEL" val="1"/>
</p:tagLst>
</file>

<file path=ppt/tags/tag411.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0"/>
  <p:tag name="KSO_WM_UNIT_HIGHLIGHT" val="0"/>
  <p:tag name="KSO_WM_UNIT_VALUE" val="155"/>
  <p:tag name="KSO_WM_UNIT_LAYERLEVEL" val="1"/>
  <p:tag name="KSO_WM_UNIT_INDEX" val="1"/>
  <p:tag name="KSO_WM_UNIT_TYPE" val="f"/>
  <p:tag name="KSO_WM_UNIT_ID" val="custom20180625_28*f*1"/>
  <p:tag name="KSO_WM_UNIT_PRESET_TEXT" val="Lorem ipsum dolor sit amet, consectetur adipisicing elit, sed do eiusmod tempor incididunt ut labore et dolore magna aliqua. Ut enim ad minim veniam, quis nostrud exercitation ullamco laboris nisi ut aliquip ex ea commodo consequat."/>
  <p:tag name="KSO_WM_UNIT_NOCLEAR" val="0"/>
  <p:tag name="KSO_WM_UNIT_DIAGRAM_ISNUMVISUAL" val="0"/>
  <p:tag name="KSO_WM_UNIT_DIAGRAM_ISREFERUNIT" val="0"/>
</p:tagLst>
</file>

<file path=ppt/tags/tag412.xml><?xml version="1.0" encoding="utf-8"?>
<p:tagLst xmlns:p="http://schemas.openxmlformats.org/presentationml/2006/main">
  <p:tag name="KSO_WM_TAG_VERSION" val="1.0"/>
  <p:tag name="KSO_WM_BEAUTIFY_FLAG" val="#wm#"/>
  <p:tag name="KSO_WM_TEMPLATE_CATEGORY" val="custom"/>
  <p:tag name="KSO_WM_TEMPLATE_INDEX" val="20180625"/>
  <p:tag name="KSO_WM_UNIT_COMPATIBLE" val="1"/>
  <p:tag name="KSO_WM_UNIT_HIGHLIGHT" val="0"/>
  <p:tag name="KSO_WM_UNIT_VALUE" val="8"/>
  <p:tag name="KSO_WM_UNIT_LAYERLEVEL" val="1"/>
  <p:tag name="KSO_WM_UNIT_INDEX" val="1"/>
  <p:tag name="KSO_WM_UNIT_TYPE" val="g"/>
  <p:tag name="KSO_WM_UNIT_ID" val="custom20180625_28*g*1"/>
  <p:tag name="KSO_WM_UNIT_RELATE_UNITID" val="custom20180625_28*f*1"/>
  <p:tag name="KSO_WM_UNIT_PRESET_TEXT" val="Lorem ipsum dolor"/>
  <p:tag name="KSO_WM_UNIT_NOCLEAR" val="0"/>
  <p:tag name="KSO_WM_UNIT_DIAGRAM_ISNUMVISUAL" val="0"/>
  <p:tag name="KSO_WM_UNIT_DIAGRAM_ISREFERUNIT" val="0"/>
</p:tagLst>
</file>

<file path=ppt/tags/tag413.xml><?xml version="1.0" encoding="utf-8"?>
<p:tagLst xmlns:p="http://schemas.openxmlformats.org/presentationml/2006/main">
  <p:tag name="KSO_WM_TAG_VERSION" val="1.0"/>
  <p:tag name="KSO_WM_BEAUTIFY_FLAG" val="#wm#"/>
  <p:tag name="KSO_WM_UNIT_TYPE" val="i"/>
  <p:tag name="KSO_WM_UNIT_ID" val="custom20180625_28*i*3"/>
  <p:tag name="KSO_WM_TEMPLATE_CATEGORY" val="custom"/>
  <p:tag name="KSO_WM_TEMPLATE_INDEX" val="20180625"/>
  <p:tag name="KSO_WM_UNIT_INDEX" val="3"/>
  <p:tag name="KSO_WM_UNIT_HIGHLIGHT" val="0"/>
  <p:tag name="KSO_WM_UNIT_COMPATIBLE" val="0"/>
  <p:tag name="KSO_WM_UNIT_DIAGRAM_ISNUMVISUAL" val="0"/>
  <p:tag name="KSO_WM_UNIT_DIAGRAM_ISREFERUNIT" val="0"/>
  <p:tag name="KSO_WM_UNIT_LAYERLEVEL" val="1"/>
</p:tagLst>
</file>

<file path=ppt/tags/tag414.xml><?xml version="1.0" encoding="utf-8"?>
<p:tagLst xmlns:p="http://schemas.openxmlformats.org/presentationml/2006/main">
  <p:tag name="KSO_WM_TAG_VERSION" val="1.0"/>
  <p:tag name="KSO_WM_BEAUTIFY_FLAG" val="#wm#"/>
  <p:tag name="KSO_WM_UNIT_TYPE" val="i"/>
  <p:tag name="KSO_WM_UNIT_ID" val="custom20180625_28*i*5"/>
  <p:tag name="KSO_WM_TEMPLATE_CATEGORY" val="custom"/>
  <p:tag name="KSO_WM_TEMPLATE_INDEX" val="20180625"/>
  <p:tag name="KSO_WM_UNIT_INDEX" val="5"/>
  <p:tag name="KSO_WM_UNIT_HIGHLIGHT" val="0"/>
  <p:tag name="KSO_WM_UNIT_COMPATIBLE" val="0"/>
  <p:tag name="KSO_WM_UNIT_DIAGRAM_ISNUMVISUAL" val="0"/>
  <p:tag name="KSO_WM_UNIT_DIAGRAM_ISREFERUNIT" val="0"/>
  <p:tag name="KSO_WM_UNIT_LAYERLEVEL" val="1"/>
</p:tagLst>
</file>

<file path=ppt/tags/tag415.xml><?xml version="1.0" encoding="utf-8"?>
<p:tagLst xmlns:p="http://schemas.openxmlformats.org/presentationml/2006/main">
  <p:tag name="KSO_WM_TAG_VERSION" val="1.0"/>
  <p:tag name="KSO_WM_BEAUTIFY_FLAG" val="#wm#"/>
  <p:tag name="KSO_WM_UNIT_TYPE" val="i"/>
  <p:tag name="KSO_WM_UNIT_ID" val="custom20180625_28*i*7"/>
  <p:tag name="KSO_WM_TEMPLATE_CATEGORY" val="custom"/>
  <p:tag name="KSO_WM_TEMPLATE_INDEX" val="20180625"/>
  <p:tag name="KSO_WM_UNIT_INDEX" val="7"/>
  <p:tag name="KSO_WM_UNIT_HIGHLIGHT" val="0"/>
  <p:tag name="KSO_WM_UNIT_COMPATIBLE" val="0"/>
  <p:tag name="KSO_WM_UNIT_DIAGRAM_ISNUMVISUAL" val="0"/>
  <p:tag name="KSO_WM_UNIT_DIAGRAM_ISREFERUNIT" val="0"/>
  <p:tag name="KSO_WM_UNIT_LAYERLEVEL" val="1"/>
</p:tagLst>
</file>

<file path=ppt/tags/tag416.xml><?xml version="1.0" encoding="utf-8"?>
<p:tagLst xmlns:p="http://schemas.openxmlformats.org/presentationml/2006/main">
  <p:tag name="KSO_WM_SLIDE_SIZE" val="701*321"/>
  <p:tag name="KSO_WM_SLIDE_POSITION" val="119*106"/>
  <p:tag name="KSO_WM_SLIDE_LAYOUT_CNT" val="1_1"/>
  <p:tag name="KSO_WM_SLIDE_LAYOUT" val="f_g"/>
  <p:tag name="KSO_WM_BEAUTIFY_FLAG" val="#wm#"/>
  <p:tag name="KSO_WM_SLIDE_TYPE" val="text"/>
  <p:tag name="KSO_WM_SLIDE_ITEM_CNT" val="0"/>
  <p:tag name="KSO_WM_TAG_VERSION" val="1.0"/>
  <p:tag name="KSO_WM_COMBINE_RELATE_SLIDE_ID" val="background20177937_11"/>
  <p:tag name="KSO_WM_TEMPLATE_CATEGORY" val="custom"/>
  <p:tag name="KSO_WM_TEMPLATE_INDEX" val="20180625"/>
  <p:tag name="KSO_WM_SLIDE_ID" val="custom20180625_28"/>
  <p:tag name="KSO_WM_SLIDE_INDEX" val="28"/>
  <p:tag name="KSO_WM_TEMPLATE_SUBCATEGORY" val="0"/>
  <p:tag name="KSO_WM_SLIDE_SUBTYPE" val="pureTxt"/>
  <p:tag name="KSO_WM_TEMPLATE_MASTER_TYPE" val="1"/>
  <p:tag name="KSO_WM_TEMPLATE_COLOR_TYPE" val="1"/>
</p:tagLst>
</file>

<file path=ppt/tags/tag417.xml><?xml version="1.0" encoding="utf-8"?>
<p:tagLst xmlns:p="http://schemas.openxmlformats.org/presentationml/2006/main">
  <p:tag name="KSO_WM_TAG_VERSION" val="1.0"/>
  <p:tag name="KSO_WM_BEAUTIFY_FLAG" val="#wm#"/>
  <p:tag name="KSO_WM_UNIT_TYPE" val="i"/>
  <p:tag name="KSO_WM_UNIT_ID" val="custom20180625_24*i*0"/>
  <p:tag name="KSO_WM_TEMPLATE_CATEGORY" val="custom"/>
  <p:tag name="KSO_WM_TEMPLATE_INDEX" val="20180625"/>
  <p:tag name="KSO_WM_UNIT_INDEX" val="0"/>
  <p:tag name="KSO_WM_UNIT_HIGHLIGHT" val="0"/>
  <p:tag name="KSO_WM_UNIT_COMPATIBLE" val="0"/>
  <p:tag name="KSO_WM_UNIT_DIAGRAM_ISNUMVISUAL" val="0"/>
  <p:tag name="KSO_WM_UNIT_DIAGRAM_ISREFERUNIT" val="0"/>
  <p:tag name="KSO_WM_UNIT_LAYERLEVEL" val="1"/>
</p:tagLst>
</file>

<file path=ppt/tags/tag418.xml><?xml version="1.0" encoding="utf-8"?>
<p:tagLst xmlns:p="http://schemas.openxmlformats.org/presentationml/2006/main">
  <p:tag name="KSO_WM_TAG_VERSION" val="1.0"/>
  <p:tag name="KSO_WM_BEAUTIFY_FLAG" val="#wm#"/>
  <p:tag name="KSO_WM_UNIT_TYPE" val="i"/>
  <p:tag name="KSO_WM_UNIT_ID" val="custom20180625_24*i*1"/>
  <p:tag name="KSO_WM_TEMPLATE_CATEGORY" val="custom"/>
  <p:tag name="KSO_WM_TEMPLATE_INDEX" val="20180625"/>
  <p:tag name="KSO_WM_UNIT_INDEX" val="1"/>
  <p:tag name="KSO_WM_UNIT_HIGHLIGHT" val="0"/>
  <p:tag name="KSO_WM_UNIT_COMPATIBLE" val="0"/>
  <p:tag name="KSO_WM_UNIT_DIAGRAM_ISNUMVISUAL" val="0"/>
  <p:tag name="KSO_WM_UNIT_DIAGRAM_ISREFERUNIT" val="0"/>
  <p:tag name="KSO_WM_UNIT_LAYERLEVEL" val="1"/>
</p:tagLst>
</file>

<file path=ppt/tags/tag419.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f"/>
  <p:tag name="KSO_WM_UNIT_INDEX" val="1"/>
  <p:tag name="KSO_WM_UNIT_LAYERLEVEL" val="1"/>
  <p:tag name="KSO_WM_UNIT_VALUE" val="138"/>
  <p:tag name="KSO_WM_UNIT_HIGHLIGHT" val="0"/>
  <p:tag name="KSO_WM_UNIT_COMPATIBLE" val="0"/>
  <p:tag name="KSO_WM_UNIT_ID" val="custom20180625_24*f*1"/>
  <p:tag name="KSO_WM_UNIT_PRESET_TEXT" val="Lorem ipsum dolor sit amet, consectetur adipisicing elit, sed do eiusmod tempor incididunt ut labore et dolore magna aliqua. Ut enim ad minim veniam, quis nostrud exercitation ullamco laboris nisi ut aliquip ex ea commodo consequat."/>
  <p:tag name="KSO_WM_UNIT_NOCLEAR" val="0"/>
  <p:tag name="KSO_WM_UNIT_DIAGRAM_ISNUMVISUAL" val="0"/>
  <p:tag name="KSO_WM_UNIT_DIAGRAM_ISREFERUNIT" val="0"/>
</p:tagLst>
</file>

<file path=ppt/tags/tag42.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 name="KSO_WM_SLIDE_BACKGROUND_TYPE" val="frame"/>
  <p:tag name="KSO_WM_SLIDE_BK_DARK_LIGHT" val="1"/>
</p:tagLst>
</file>

<file path=ppt/tags/tag420.xml><?xml version="1.0" encoding="utf-8"?>
<p:tagLst xmlns:p="http://schemas.openxmlformats.org/presentationml/2006/main">
  <p:tag name="KSO_WM_TAG_VERSION" val="1.0"/>
  <p:tag name="KSO_WM_BEAUTIFY_FLAG" val="#wm#"/>
  <p:tag name="KSO_WM_UNIT_TYPE" val="i"/>
  <p:tag name="KSO_WM_UNIT_ID" val="custom20180625_24*i*3"/>
  <p:tag name="KSO_WM_TEMPLATE_CATEGORY" val="custom"/>
  <p:tag name="KSO_WM_TEMPLATE_INDEX" val="20180625"/>
  <p:tag name="KSO_WM_UNIT_INDEX" val="3"/>
  <p:tag name="KSO_WM_UNIT_HIGHLIGHT" val="0"/>
  <p:tag name="KSO_WM_UNIT_COMPATIBLE" val="0"/>
  <p:tag name="KSO_WM_UNIT_DIAGRAM_ISNUMVISUAL" val="0"/>
  <p:tag name="KSO_WM_UNIT_DIAGRAM_ISREFERUNIT" val="0"/>
  <p:tag name="KSO_WM_UNIT_LAYERLEVEL" val="1"/>
</p:tagLst>
</file>

<file path=ppt/tags/tag421.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d"/>
  <p:tag name="KSO_WM_UNIT_INDEX" val="2_1"/>
  <p:tag name="KSO_WM_UNIT_LAYERLEVEL" val="1_1"/>
  <p:tag name="KSO_WM_UNIT_VALUE" val="597*802"/>
  <p:tag name="KSO_WM_UNIT_HIGHLIGHT" val="0"/>
  <p:tag name="KSO_WM_UNIT_COMPATIBLE" val="0"/>
  <p:tag name="KSO_WM_UNIT_ID" val="custom20180625_24*h_d*2_1"/>
  <p:tag name="KSO_WM_UNIT_DIAGRAM_ISNUMVISUAL" val="0"/>
  <p:tag name="KSO_WM_UNIT_DIAGRAM_ISREFERUNIT" val="0"/>
  <p:tag name="KSO_WM_UNIT_SUPPORT_UNIT_TYPE" val="[&quot;all&quot;]"/>
</p:tagLst>
</file>

<file path=ppt/tags/tag422.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a"/>
  <p:tag name="KSO_WM_UNIT_INDEX" val="1"/>
  <p:tag name="KSO_WM_UNIT_LAYERLEVEL" val="1"/>
  <p:tag name="KSO_WM_UNIT_VALUE" val="26"/>
  <p:tag name="KSO_WM_UNIT_ISCONTENTSTITLE" val="0"/>
  <p:tag name="KSO_WM_UNIT_HIGHLIGHT" val="0"/>
  <p:tag name="KSO_WM_UNIT_COMPATIBLE" val="0"/>
  <p:tag name="KSO_WM_UNIT_ID" val="custom20180625_24*a*1"/>
  <p:tag name="KSO_WM_UNIT_PRESET_TEXT" val="LOREM IPSUM DOLOR"/>
  <p:tag name="KSO_WM_UNIT_NOCLEAR" val="0"/>
  <p:tag name="KSO_WM_UNIT_DIAGRAM_ISNUMVISUAL" val="0"/>
  <p:tag name="KSO_WM_UNIT_DIAGRAM_ISREFERUNIT" val="0"/>
</p:tagLst>
</file>

<file path=ppt/tags/tag423.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b"/>
  <p:tag name="KSO_WM_UNIT_INDEX" val="1"/>
  <p:tag name="KSO_WM_UNIT_LAYERLEVEL" val="1"/>
  <p:tag name="KSO_WM_UNIT_VALUE" val="42"/>
  <p:tag name="KSO_WM_UNIT_ISCONTENTSTITLE" val="0"/>
  <p:tag name="KSO_WM_UNIT_HIGHLIGHT" val="0"/>
  <p:tag name="KSO_WM_UNIT_COMPATIBLE" val="0"/>
  <p:tag name="KSO_WM_UNIT_ID" val="custom20180625_24*b*1"/>
  <p:tag name="KSO_WM_UNIT_PRESET_TEXT" val="Lorem ipsum dolor sit amet, consectetur adipisicing elit."/>
  <p:tag name="KSO_WM_UNIT_NOCLEAR" val="0"/>
  <p:tag name="KSO_WM_UNIT_DIAGRAM_ISNUMVISUAL" val="0"/>
  <p:tag name="KSO_WM_UNIT_DIAGRAM_ISREFERUNIT" val="0"/>
</p:tagLst>
</file>

<file path=ppt/tags/tag424.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d"/>
  <p:tag name="KSO_WM_UNIT_INDEX" val="1_1"/>
  <p:tag name="KSO_WM_UNIT_LAYERLEVEL" val="1_1"/>
  <p:tag name="KSO_WM_UNIT_VALUE" val="597*807"/>
  <p:tag name="KSO_WM_UNIT_HIGHLIGHT" val="0"/>
  <p:tag name="KSO_WM_UNIT_COMPATIBLE" val="0"/>
  <p:tag name="KSO_WM_UNIT_ID" val="custom20180625_24*h_d*1_1"/>
  <p:tag name="KSO_WM_UNIT_DIAGRAM_ISNUMVISUAL" val="0"/>
  <p:tag name="KSO_WM_UNIT_DIAGRAM_ISREFERUNIT" val="0"/>
  <p:tag name="KSO_WM_UNIT_SUPPORT_UNIT_TYPE" val="[&quot;all&quot;]"/>
</p:tagLst>
</file>

<file path=ppt/tags/tag425.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a"/>
  <p:tag name="KSO_WM_UNIT_INDEX" val="1_1"/>
  <p:tag name="KSO_WM_UNIT_LAYERLEVEL" val="1_1"/>
  <p:tag name="KSO_WM_UNIT_VALUE" val="9"/>
  <p:tag name="KSO_WM_UNIT_HIGHLIGHT" val="0"/>
  <p:tag name="KSO_WM_UNIT_COMPATIBLE" val="0"/>
  <p:tag name="KSO_WM_UNIT_ID" val="custom20180625_24*h_a*1_1"/>
  <p:tag name="KSO_WM_UNIT_ISCONTENTSTITLE" val="0"/>
  <p:tag name="KSO_WM_UNIT_PRESET_TEXT" val="LOREM IPSUM"/>
  <p:tag name="KSO_WM_UNIT_NOCLEAR" val="0"/>
  <p:tag name="KSO_WM_UNIT_DIAGRAM_ISNUMVISUAL" val="0"/>
  <p:tag name="KSO_WM_UNIT_DIAGRAM_ISREFERUNIT" val="0"/>
</p:tagLst>
</file>

<file path=ppt/tags/tag426.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f"/>
  <p:tag name="KSO_WM_UNIT_INDEX" val="1_1"/>
  <p:tag name="KSO_WM_UNIT_LAYERLEVEL" val="1_1"/>
  <p:tag name="KSO_WM_UNIT_VALUE" val="33"/>
  <p:tag name="KSO_WM_UNIT_HIGHLIGHT" val="0"/>
  <p:tag name="KSO_WM_UNIT_COMPATIBLE" val="0"/>
  <p:tag name="KSO_WM_UNIT_ID" val="custom20180625_24*h_f*1_1"/>
  <p:tag name="KSO_WM_UNIT_PRESET_TEXT" val="Lorem ipsum dolor sit amet, consectetur adipisicing elit."/>
  <p:tag name="KSO_WM_UNIT_NOCLEAR" val="0"/>
  <p:tag name="KSO_WM_UNIT_DIAGRAM_ISNUMVISUAL" val="0"/>
  <p:tag name="KSO_WM_UNIT_DIAGRAM_ISREFERUNIT" val="0"/>
</p:tagLst>
</file>

<file path=ppt/tags/tag427.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a"/>
  <p:tag name="KSO_WM_UNIT_INDEX" val="2_1"/>
  <p:tag name="KSO_WM_UNIT_LAYERLEVEL" val="1_1"/>
  <p:tag name="KSO_WM_UNIT_VALUE" val="9"/>
  <p:tag name="KSO_WM_UNIT_HIGHLIGHT" val="0"/>
  <p:tag name="KSO_WM_UNIT_COMPATIBLE" val="0"/>
  <p:tag name="KSO_WM_UNIT_ID" val="custom20180625_24*h_a*2_1"/>
  <p:tag name="KSO_WM_UNIT_ISCONTENTSTITLE" val="0"/>
  <p:tag name="KSO_WM_UNIT_PRESET_TEXT" val="LOREM IPSUM"/>
  <p:tag name="KSO_WM_UNIT_NOCLEAR" val="0"/>
  <p:tag name="KSO_WM_UNIT_DIAGRAM_ISNUMVISUAL" val="0"/>
  <p:tag name="KSO_WM_UNIT_DIAGRAM_ISREFERUNIT" val="0"/>
</p:tagLst>
</file>

<file path=ppt/tags/tag428.xml><?xml version="1.0" encoding="utf-8"?>
<p:tagLst xmlns:p="http://schemas.openxmlformats.org/presentationml/2006/main">
  <p:tag name="KSO_WM_TAG_VERSION" val="1.0"/>
  <p:tag name="KSO_WM_BEAUTIFY_FLAG" val="#wm#"/>
  <p:tag name="KSO_WM_TEMPLATE_CATEGORY" val="custom"/>
  <p:tag name="KSO_WM_TEMPLATE_INDEX" val="20180625"/>
  <p:tag name="KSO_WM_UNIT_TYPE" val="h_f"/>
  <p:tag name="KSO_WM_UNIT_INDEX" val="2_1"/>
  <p:tag name="KSO_WM_UNIT_LAYERLEVEL" val="1_1"/>
  <p:tag name="KSO_WM_UNIT_VALUE" val="30"/>
  <p:tag name="KSO_WM_UNIT_HIGHLIGHT" val="0"/>
  <p:tag name="KSO_WM_UNIT_COMPATIBLE" val="0"/>
  <p:tag name="KSO_WM_UNIT_ID" val="custom20180625_24*h_f*2_1"/>
  <p:tag name="KSO_WM_UNIT_PRESET_TEXT" val="Lorem ipsum dolor sit amet, consectetur adipisicing elit."/>
  <p:tag name="KSO_WM_UNIT_NOCLEAR" val="0"/>
  <p:tag name="KSO_WM_UNIT_DIAGRAM_ISNUMVISUAL" val="0"/>
  <p:tag name="KSO_WM_UNIT_DIAGRAM_ISREFERUNIT" val="0"/>
</p:tagLst>
</file>

<file path=ppt/tags/tag429.xml><?xml version="1.0" encoding="utf-8"?>
<p:tagLst xmlns:p="http://schemas.openxmlformats.org/presentationml/2006/main">
  <p:tag name="KSO_WM_TAG_VERSION" val="1.0"/>
  <p:tag name="KSO_WM_SLIDE_ITEM_CNT" val="0"/>
  <p:tag name="KSO_WM_SLIDE_LAYOUT" val="a_b_f_h"/>
  <p:tag name="KSO_WM_SLIDE_LAYOUT_CNT" val="1_1_1_2"/>
  <p:tag name="KSO_WM_SLIDE_TYPE" val="text"/>
  <p:tag name="KSO_WM_BEAUTIFY_FLAG" val="#wm#"/>
  <p:tag name="KSO_WM_SLIDE_POSITION" val="46.9412*174.678"/>
  <p:tag name="KSO_WM_SLIDE_SIZE" val="866.824*169.455"/>
  <p:tag name="KSO_WM_COMBINE_RELATE_SLIDE_ID" val="background20177937_7"/>
  <p:tag name="KSO_WM_TEMPLATE_CATEGORY" val="custom"/>
  <p:tag name="KSO_WM_TEMPLATE_INDEX" val="20180625"/>
  <p:tag name="KSO_WM_SLIDE_ID" val="custom20180625_24"/>
  <p:tag name="KSO_WM_SLIDE_INDEX" val="24"/>
  <p:tag name="KSO_WM_TEMPLATE_SUBCATEGORY" val="0"/>
  <p:tag name="KSO_WM_SLIDE_SUBTYPE" val="picTxt"/>
  <p:tag name="KSO_WM_TEMPLATE_MASTER_TYPE" val="1"/>
  <p:tag name="KSO_WM_TEMPLATE_COLOR_TYPE"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LIDE_BACKGROUND_TYPE" val="frame"/>
  <p:tag name="KSO_WM_SLIDE_BK_DARK_LIGHT" val="1"/>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LIDE_BACKGROUND_TYPE" val="frame"/>
  <p:tag name="KSO_WM_SLIDE_BK_DARK_LIGHT" val="1"/>
</p:tagLst>
</file>

<file path=ppt/tags/tag55.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 name="KSO_WM_SLIDE_BACKGROUND_TYPE" val="frame"/>
  <p:tag name="KSO_WM_SLIDE_BK_DARK_LIGHT" val="1"/>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4.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 name="KSO_WM_SLIDE_BACKGROUND_TYPE" val="frame"/>
  <p:tag name="KSO_WM_SLIDE_BK_DARK_LIGHT" val="1"/>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5.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 name="KSO_WM_SLIDE_BACKGROUND_TYPE" val="frame"/>
  <p:tag name="KSO_WM_SLIDE_BK_DARK_LIGHT" val="1"/>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 name="KSO_WM_SLIDE_BACKGROUND_MASK_FLAG" val="1"/>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85.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 name="KSO_WM_SLIDE_BACKGROUND_TYPE" val="frame"/>
  <p:tag name="KSO_WM_SLIDE_BK_DARK_LIGHT" val="1"/>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1.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2.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98.xml><?xml version="1.0" encoding="utf-8"?>
<p:tagLst xmlns:p="http://schemas.openxmlformats.org/presentationml/2006/main">
  <p:tag name="PA" val="v3.2.0"/>
  <p:tag name="KSO_WM_UNIT_HIGHLIGHT" val="0"/>
  <p:tag name="KSO_WM_UNIT_COMPATIBLE" val="0"/>
  <p:tag name="KSO_WM_UNIT_DIAGRAM_ISNUMVISUAL" val="0"/>
  <p:tag name="KSO_WM_UNIT_DIAGRAM_ISREFERUNIT" val="0"/>
  <p:tag name="KSO_WM_UNIT_ID" val="_12*i*4"/>
  <p:tag name="KSO_WM_UNIT_LAYERLEVEL" val="1"/>
  <p:tag name="KSO_WM_TAG_VERSION" val="1.0"/>
  <p:tag name="KSO_WM_BEAUTIFY_FLAG" val="#wm#"/>
  <p:tag name="KSO_WM_UNIT_TYPE" val="i"/>
  <p:tag name="KSO_WM_UNIT_INDEX" val="4"/>
  <p:tag name="KSO_WM_SLIDE_BACKGROUND_TYPE" val="general"/>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heme/theme1.xml><?xml version="1.0" encoding="utf-8"?>
<a:theme xmlns:a="http://schemas.openxmlformats.org/drawingml/2006/main" name="Office Theme">
  <a:themeElements>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fontScheme name="自定义 1">
      <a:majorFont>
        <a:latin typeface="微软雅黑"/>
        <a:ea typeface="汉仪旗黑-85S"/>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0.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1.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2.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3.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4.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5.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6.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7.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8.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19.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2.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20.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21.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22.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23.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24.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3.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4.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5.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6.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7.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8.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ppt/theme/themeOverride9.xml><?xml version="1.0" encoding="utf-8"?>
<a:themeOverride xmlns:a="http://schemas.openxmlformats.org/drawingml/2006/main">
  <a:clrScheme name="清新绿-625">
    <a:dk1>
      <a:srgbClr val="000000"/>
    </a:dk1>
    <a:lt1>
      <a:srgbClr val="FFFFFF"/>
    </a:lt1>
    <a:dk2>
      <a:srgbClr val="CDE4E4"/>
    </a:dk2>
    <a:lt2>
      <a:srgbClr val="FFFFFF"/>
    </a:lt2>
    <a:accent1>
      <a:srgbClr val="9CD0D1"/>
    </a:accent1>
    <a:accent2>
      <a:srgbClr val="B4E19D"/>
    </a:accent2>
    <a:accent3>
      <a:srgbClr val="CDE573"/>
    </a:accent3>
    <a:accent4>
      <a:srgbClr val="E4D94C"/>
    </a:accent4>
    <a:accent5>
      <a:srgbClr val="F3CD59"/>
    </a:accent5>
    <a:accent6>
      <a:srgbClr val="F3B87D"/>
    </a:accent6>
    <a:hlink>
      <a:srgbClr val="5DCAFB"/>
    </a:hlink>
    <a:folHlink>
      <a:srgbClr val="B759BC"/>
    </a:folHlink>
  </a:clrScheme>
</a:themeOverride>
</file>

<file path=docProps/app.xml><?xml version="1.0" encoding="utf-8"?>
<Properties xmlns="http://schemas.openxmlformats.org/officeDocument/2006/extended-properties" xmlns:vt="http://schemas.openxmlformats.org/officeDocument/2006/docPropsVTypes">
  <TotalTime>0</TotalTime>
  <Words>9793</Words>
  <Application>WPS Presentation</Application>
  <PresentationFormat>宽屏</PresentationFormat>
  <Paragraphs>312</Paragraphs>
  <Slides>29</Slides>
  <Notes>30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29</vt:i4>
      </vt:variant>
    </vt:vector>
  </HeadingPairs>
  <TitlesOfParts>
    <vt:vector size="50" baseType="lpstr">
      <vt:lpstr>Arial</vt:lpstr>
      <vt:lpstr>SimSun</vt:lpstr>
      <vt:lpstr>Wingdings</vt:lpstr>
      <vt:lpstr>Microsoft YaHei</vt:lpstr>
      <vt:lpstr>汉仪旗黑-85S</vt:lpstr>
      <vt:lpstr>Calibri</vt:lpstr>
      <vt:lpstr>Arial</vt:lpstr>
      <vt:lpstr>黑体</vt:lpstr>
      <vt:lpstr>Arial Black</vt:lpstr>
      <vt:lpstr>Helvetica</vt:lpstr>
      <vt:lpstr>Times New Roman</vt:lpstr>
      <vt:lpstr>Segoe UI Black</vt:lpstr>
      <vt:lpstr>隶书</vt:lpstr>
      <vt:lpstr>Arial Unicode MS</vt:lpstr>
      <vt:lpstr>等线</vt:lpstr>
      <vt:lpstr>Lato Regular</vt:lpstr>
      <vt:lpstr>Segoe Print</vt:lpstr>
      <vt:lpstr>Bahnschrift SemiBold</vt:lpstr>
      <vt:lpstr>Helvetica</vt:lpstr>
      <vt:lpstr>Gill Sans</vt:lpstr>
      <vt:lpstr>Office Theme</vt:lpstr>
      <vt:lpstr>PowerPoint 演示文稿</vt:lpstr>
      <vt:lpstr>Музыкотерапия: музыкальное развитие  </vt:lpstr>
      <vt:lpstr>  Уильям  Конгрив, британский драматург, XVII век </vt:lpstr>
      <vt:lpstr>Подготовила: Гудошникова Л.С.музыкальный руководитель.МБДОУ комбинированного вида д/с №30 «Улыбка». г.Елабуга. </vt:lpstr>
      <vt:lpstr>     Известный французский актёр Жерар Депардье  страдал от заикания.</vt:lpstr>
      <vt:lpstr>PowerPoint 演示文稿</vt:lpstr>
      <vt:lpstr>ВОЛЬФГАНГ АМАДЕЙ МОЦАРТ</vt:lpstr>
      <vt:lpstr>PowerPoint 演示文稿</vt:lpstr>
      <vt:lpstr>PowerPoint 演示文稿</vt:lpstr>
      <vt:lpstr>PowerPoint 演示文稿</vt:lpstr>
      <vt:lpstr>PowerPoint 演示文稿</vt:lpstr>
      <vt:lpstr>PowerPoint 演示文稿</vt:lpstr>
      <vt:lpstr>Ход тренинга. ПРИВЕТСТВИЕ.</vt:lpstr>
      <vt:lpstr>PowerPoint 演示文稿</vt:lpstr>
      <vt:lpstr> Организующим и планирующим началом в музыкотерапии, являются задачи- темы, вокруг которых педагог концентрирует внимание детей на тех или иных особенностях музыки.</vt:lpstr>
      <vt:lpstr>PowerPoint 演示文稿</vt:lpstr>
      <vt:lpstr>PowerPoint 演示文稿</vt:lpstr>
      <vt:lpstr>PowerPoint 演示文稿</vt:lpstr>
      <vt:lpstr>PowerPoint 演示文稿</vt:lpstr>
      <vt:lpstr>PowerPoint 演示文稿</vt:lpstr>
      <vt:lpstr>ИГРА - ТАНЕЦ. «СТИРКА» </vt:lpstr>
      <vt:lpstr>PowerPoint 演示文稿</vt:lpstr>
      <vt:lpstr>PowerPoint 演示文稿</vt:lpstr>
      <vt:lpstr>Примечание.</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Лариса</cp:lastModifiedBy>
  <cp:revision>163</cp:revision>
  <dcterms:created xsi:type="dcterms:W3CDTF">2019-08-02T08:36:00Z</dcterms:created>
  <dcterms:modified xsi:type="dcterms:W3CDTF">2024-01-20T10:25:01Z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1049-12.2.0.13431</vt:lpwstr>
  </property>
  <property fmtid="{D5CDD505-2E9C-101B-9397-08002B2CF9AE}" pid="3" name="ICV">
    <vt:lpwstr>68CEE2D0C75546BD939B85F4E5960479</vt:lpwstr>
  </property>
</Properties>
</file>