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83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5" d="100"/>
          <a:sy n="65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44240" y="161544"/>
            <a:ext cx="2398776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05655" y="246888"/>
            <a:ext cx="1127760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91865" y="188595"/>
            <a:ext cx="2304288" cy="576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91865" y="188595"/>
            <a:ext cx="2304415" cy="576580"/>
          </a:xfrm>
          <a:custGeom>
            <a:avLst/>
            <a:gdLst/>
            <a:ahLst/>
            <a:cxnLst/>
            <a:rect l="l" t="t" r="r" b="b"/>
            <a:pathLst>
              <a:path w="2304415" h="576580">
                <a:moveTo>
                  <a:pt x="0" y="0"/>
                </a:moveTo>
                <a:lnTo>
                  <a:pt x="2304288" y="0"/>
                </a:lnTo>
                <a:lnTo>
                  <a:pt x="2304288" y="576071"/>
                </a:lnTo>
                <a:lnTo>
                  <a:pt x="0" y="57607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491865" y="18859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0"/>
                </a:moveTo>
                <a:lnTo>
                  <a:pt x="72009" y="72008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91865" y="69265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72008"/>
                </a:moveTo>
                <a:lnTo>
                  <a:pt x="72009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24144" y="18859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72008" y="0"/>
                </a:moveTo>
                <a:lnTo>
                  <a:pt x="0" y="72008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724144" y="69265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72008" y="72008"/>
                </a:moveTo>
                <a:lnTo>
                  <a:pt x="0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A3DB-65D3-45F8-99F0-6B83DE744A5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66A-A8D4-4991-B2EA-A18564984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45572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856" y="260604"/>
            <a:ext cx="2304287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3" Type="http://schemas.openxmlformats.org/officeDocument/2006/relationships/image" Target="../media/image149.jpeg"/><Relationship Id="rId7" Type="http://schemas.openxmlformats.org/officeDocument/2006/relationships/image" Target="../media/image153.jpe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Relationship Id="rId9" Type="http://schemas.openxmlformats.org/officeDocument/2006/relationships/image" Target="../media/image1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eg"/><Relationship Id="rId3" Type="http://schemas.openxmlformats.org/officeDocument/2006/relationships/image" Target="../media/image161.jpeg"/><Relationship Id="rId7" Type="http://schemas.openxmlformats.org/officeDocument/2006/relationships/image" Target="../media/image165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jpeg"/><Relationship Id="rId11" Type="http://schemas.openxmlformats.org/officeDocument/2006/relationships/image" Target="../media/image169.jpeg"/><Relationship Id="rId5" Type="http://schemas.openxmlformats.org/officeDocument/2006/relationships/image" Target="../media/image163.jpeg"/><Relationship Id="rId10" Type="http://schemas.openxmlformats.org/officeDocument/2006/relationships/image" Target="../media/image168.jpeg"/><Relationship Id="rId4" Type="http://schemas.openxmlformats.org/officeDocument/2006/relationships/image" Target="../media/image162.jpeg"/><Relationship Id="rId9" Type="http://schemas.openxmlformats.org/officeDocument/2006/relationships/image" Target="../media/image1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3" Type="http://schemas.openxmlformats.org/officeDocument/2006/relationships/image" Target="../media/image171.jpeg"/><Relationship Id="rId7" Type="http://schemas.openxmlformats.org/officeDocument/2006/relationships/image" Target="../media/image175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10" Type="http://schemas.openxmlformats.org/officeDocument/2006/relationships/image" Target="../media/image178.jpeg"/><Relationship Id="rId4" Type="http://schemas.openxmlformats.org/officeDocument/2006/relationships/image" Target="../media/image172.jpeg"/><Relationship Id="rId9" Type="http://schemas.openxmlformats.org/officeDocument/2006/relationships/image" Target="../media/image17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10" Type="http://schemas.openxmlformats.org/officeDocument/2006/relationships/image" Target="../media/image187.jpeg"/><Relationship Id="rId4" Type="http://schemas.openxmlformats.org/officeDocument/2006/relationships/image" Target="../media/image181.jpeg"/><Relationship Id="rId9" Type="http://schemas.openxmlformats.org/officeDocument/2006/relationships/image" Target="../media/image18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61" Type="http://schemas.openxmlformats.org/officeDocument/2006/relationships/image" Target="../media/image6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9" Type="http://schemas.openxmlformats.org/officeDocument/2006/relationships/image" Target="../media/image10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3" Type="http://schemas.openxmlformats.org/officeDocument/2006/relationships/image" Target="../media/image117.jp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0" Type="http://schemas.openxmlformats.org/officeDocument/2006/relationships/image" Target="../media/image124.jpeg"/><Relationship Id="rId4" Type="http://schemas.openxmlformats.org/officeDocument/2006/relationships/image" Target="../media/image118.png"/><Relationship Id="rId9" Type="http://schemas.openxmlformats.org/officeDocument/2006/relationships/image" Target="../media/image1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7" Type="http://schemas.openxmlformats.org/officeDocument/2006/relationships/image" Target="../media/image133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png"/><Relationship Id="rId7" Type="http://schemas.openxmlformats.org/officeDocument/2006/relationships/image" Target="../media/image139.jpe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10" Type="http://schemas.openxmlformats.org/officeDocument/2006/relationships/image" Target="../media/image142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590801" y="1336119"/>
            <a:ext cx="56388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Пестречинский детский сад «Каенкай»</a:t>
            </a: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Экспериментальная и инновационная площадка по экологическому развитию  на тему: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Эколенок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дошколенок»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 опыта работы 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 год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9423" y="332613"/>
            <a:ext cx="2200275" cy="171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C:\Users\Лилия\Desktop\2015-фото\День матери 10.11.16\DSCN8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" y="355992"/>
            <a:ext cx="2778906" cy="16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илия\Desktop\2015-фото\День матери 10.11.16\DSCN8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5979"/>
            <a:ext cx="2590800" cy="15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илия\Desktop\2015-фото\Мальчики, девочки 02.06.16\DSCN95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4934"/>
            <a:ext cx="4089400" cy="31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илия\Desktop\2015-фото\Масленица 10.03.16\DSCN04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" y="2362200"/>
            <a:ext cx="4184211" cy="31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4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5095" y="346138"/>
            <a:ext cx="1597025" cy="1042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42" name="Picture 2" descr="E:\IMG-20170119-WA00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1717" r="-32739" b="13030"/>
          <a:stretch/>
        </p:blipFill>
        <p:spPr bwMode="auto">
          <a:xfrm>
            <a:off x="3581400" y="1508930"/>
            <a:ext cx="2535786" cy="18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IMG-20170119-WA00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4771" r="6217"/>
          <a:stretch/>
        </p:blipFill>
        <p:spPr bwMode="auto">
          <a:xfrm>
            <a:off x="5991467" y="4547334"/>
            <a:ext cx="3040247" cy="18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IMG-20170119-WA0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125"/>
            <a:ext cx="304024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IMG-20170119-WA0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" y="3048000"/>
            <a:ext cx="2313519" cy="2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IMG-20170119-WA0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7" y="211949"/>
            <a:ext cx="2278883" cy="275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E:\IMG-20170119-WA00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102499"/>
            <a:ext cx="2209800" cy="30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:\IMG-20170119-WA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43905"/>
            <a:ext cx="17593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Цветники</a:t>
            </a:r>
            <a:endParaRPr lang="ru-RU" sz="3600" dirty="0"/>
          </a:p>
        </p:txBody>
      </p:sp>
      <p:pic>
        <p:nvPicPr>
          <p:cNvPr id="3" name="Рисунок 2" descr="E:\ЛИЛИЯ ФОТО\участок\P10005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9" y="1196752"/>
            <a:ext cx="4376949" cy="2546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:\ЛИЛИЯ ФОТО\участок\P10005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0107"/>
            <a:ext cx="4634788" cy="28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ЛИЛИЯ ФОТО\участок\P10005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29" y="1052736"/>
            <a:ext cx="4139952" cy="2376263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E:\ЛИЛИЯ ФОТО\участок\P10005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3995597"/>
            <a:ext cx="3813949" cy="2436844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0968809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556634" y="725360"/>
            <a:ext cx="1955038" cy="72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3" descr="C:\Users\Лилия\Desktop\ф\.thumbnails\1507546435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0" y="412622"/>
            <a:ext cx="2904995" cy="18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илия\Desktop\ф\.thumbnails\1507546436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03860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лия\Desktop\ф\.thumbnails\150961162238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/>
          <a:stretch/>
        </p:blipFill>
        <p:spPr bwMode="auto">
          <a:xfrm>
            <a:off x="3429000" y="16002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Экология\DSCN89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11236"/>
            <a:ext cx="1981200" cy="142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SDC108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1129" y="412622"/>
            <a:ext cx="2965671" cy="187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F:\DSCN18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64" y="2514600"/>
            <a:ext cx="28548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E:\Лилия\P1080159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17883" r="37662"/>
          <a:stretch/>
        </p:blipFill>
        <p:spPr bwMode="auto">
          <a:xfrm>
            <a:off x="3530472" y="4817918"/>
            <a:ext cx="1981200" cy="173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Лилия\Desktop\2015-фото\Дуслык поделки, снег\DSCN84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765096"/>
            <a:ext cx="3038605" cy="17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Лилия\Desktop\2015-фото\занятия\Фото041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64" y="4817918"/>
            <a:ext cx="2931035" cy="17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5361" y="260667"/>
            <a:ext cx="1700276" cy="96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:\Users\Лилия\Desktop\ф\.thumbnails\1493381402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252252"/>
            <a:ext cx="2980017" cy="19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лия\Desktop\ф\.thumbnails\1487574101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2362200"/>
            <a:ext cx="298001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илия\Desktop\ф\.thumbnails\14877709763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8" b="31118"/>
          <a:stretch/>
        </p:blipFill>
        <p:spPr bwMode="auto">
          <a:xfrm>
            <a:off x="3363191" y="1414335"/>
            <a:ext cx="2122446" cy="15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Лилия\Desktop\ф\.thumbnails\14921513237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52252"/>
            <a:ext cx="3048001" cy="19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Лилия\Desktop\ф\.thumbnails\14921525854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4572000"/>
            <a:ext cx="29800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Лилия\Desktop\2015-фото\занятия\Фото04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8" y="2433758"/>
            <a:ext cx="3048001" cy="19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Лилия\Desktop\ф\.thumbnails\149033674295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 r="8904" b="22447"/>
          <a:stretch/>
        </p:blipFill>
        <p:spPr bwMode="auto">
          <a:xfrm>
            <a:off x="3368674" y="3124199"/>
            <a:ext cx="2116963" cy="32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Скворечник 31.03\DSCN95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505325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19855" y="480771"/>
            <a:ext cx="2505455" cy="69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Лилия\Desktop\ф\.thumbnails\1493359773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9043"/>
            <a:ext cx="2286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лия\Desktop\ф\.thumbnails\1493361140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6793"/>
            <a:ext cx="2286000" cy="14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илия\Desktop\ф\.thumbnails\14994326689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581400"/>
            <a:ext cx="21526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илия\Desktop\ф\.thumbnails\15025218882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43586"/>
            <a:ext cx="27241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илия\Desktop\ф\.thumbnails\15069682425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Лилия\Desktop\2015-фото\День матери 10.11.16\DSCN85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42" y="479043"/>
            <a:ext cx="2256658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Лилия\Desktop\2015-фото\праздник  мам-фото\фогто-мам\IMG_46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39589" r="10390"/>
          <a:stretch/>
        </p:blipFill>
        <p:spPr bwMode="auto">
          <a:xfrm>
            <a:off x="5925310" y="2095500"/>
            <a:ext cx="2942919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Лилия\Desktop\документы\фигура-лепка\SAM_20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1" y="3886200"/>
            <a:ext cx="2942918" cy="24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3873" y="260604"/>
            <a:ext cx="2160270" cy="432434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0"/>
              </a:spcBef>
            </a:pPr>
            <a:r>
              <a:rPr spc="-10" dirty="0"/>
              <a:t>Вывод: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798" y="857757"/>
            <a:ext cx="661225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В </a:t>
            </a:r>
            <a:r>
              <a:rPr sz="1400" b="1" spc="-5" dirty="0">
                <a:latin typeface="Calibri"/>
                <a:cs typeface="Calibri"/>
              </a:rPr>
              <a:t>процессе работы были </a:t>
            </a:r>
            <a:r>
              <a:rPr sz="1400" b="1" dirty="0">
                <a:latin typeface="Calibri"/>
                <a:cs typeface="Calibri"/>
              </a:rPr>
              <a:t>замечены такие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изменения:</a:t>
            </a:r>
            <a:endParaRPr sz="14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sz="1400" b="1" spc="-10" dirty="0">
                <a:latin typeface="Calibri"/>
                <a:cs typeface="Calibri"/>
              </a:rPr>
              <a:t>дети заметно </a:t>
            </a:r>
            <a:r>
              <a:rPr sz="1400" b="1" spc="-5" dirty="0">
                <a:latin typeface="Calibri"/>
                <a:cs typeface="Calibri"/>
              </a:rPr>
              <a:t>расширили свои </a:t>
            </a:r>
            <a:r>
              <a:rPr sz="1400" b="1" spc="-10" dirty="0">
                <a:latin typeface="Calibri"/>
                <a:cs typeface="Calibri"/>
              </a:rPr>
              <a:t>экологические представления, </a:t>
            </a:r>
            <a:r>
              <a:rPr sz="1400" b="1" spc="-5" dirty="0">
                <a:latin typeface="Calibri"/>
                <a:cs typeface="Calibri"/>
              </a:rPr>
              <a:t>своё </a:t>
            </a:r>
            <a:r>
              <a:rPr sz="1400" b="1" spc="-10" dirty="0">
                <a:latin typeface="Calibri"/>
                <a:cs typeface="Calibri"/>
              </a:rPr>
              <a:t>умение  </a:t>
            </a:r>
            <a:r>
              <a:rPr sz="1400" b="1" spc="-5" dirty="0">
                <a:latin typeface="Calibri"/>
                <a:cs typeface="Calibri"/>
              </a:rPr>
              <a:t>устанавливать причинно-следственные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связи;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14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151765" algn="l"/>
              </a:tabLst>
            </a:pPr>
            <a:r>
              <a:rPr sz="1400" b="1" dirty="0">
                <a:latin typeface="Calibri"/>
                <a:cs typeface="Calibri"/>
              </a:rPr>
              <a:t>возрос </a:t>
            </a:r>
            <a:r>
              <a:rPr sz="1400" b="1" spc="-5" dirty="0">
                <a:latin typeface="Calibri"/>
                <a:cs typeface="Calibri"/>
              </a:rPr>
              <a:t>интерес </a:t>
            </a:r>
            <a:r>
              <a:rPr sz="1400" b="1" dirty="0">
                <a:latin typeface="Calibri"/>
                <a:cs typeface="Calibri"/>
              </a:rPr>
              <a:t>к </a:t>
            </a:r>
            <a:r>
              <a:rPr sz="1400" b="1" spc="-5" dirty="0">
                <a:latin typeface="Calibri"/>
                <a:cs typeface="Calibri"/>
              </a:rPr>
              <a:t>объектам </a:t>
            </a:r>
            <a:r>
              <a:rPr sz="1400" b="1" dirty="0">
                <a:latin typeface="Calibri"/>
                <a:cs typeface="Calibri"/>
              </a:rPr>
              <a:t>и </a:t>
            </a:r>
            <a:r>
              <a:rPr sz="1400" b="1" spc="-10" dirty="0">
                <a:latin typeface="Calibri"/>
                <a:cs typeface="Calibri"/>
              </a:rPr>
              <a:t>явлениям природно-предметного </a:t>
            </a:r>
            <a:r>
              <a:rPr sz="1400" b="1" spc="-5" dirty="0">
                <a:latin typeface="Calibri"/>
                <a:cs typeface="Calibri"/>
              </a:rPr>
              <a:t>мира, </a:t>
            </a:r>
            <a:r>
              <a:rPr sz="1400" b="1" dirty="0">
                <a:latin typeface="Calibri"/>
                <a:cs typeface="Calibri"/>
              </a:rPr>
              <a:t>а </a:t>
            </a:r>
            <a:r>
              <a:rPr sz="1400" b="1" spc="-5" dirty="0">
                <a:latin typeface="Calibri"/>
                <a:cs typeface="Calibri"/>
              </a:rPr>
              <a:t>также  эмоциональная реакция на «непорядки» </a:t>
            </a:r>
            <a:r>
              <a:rPr sz="1400" b="1" dirty="0">
                <a:latin typeface="Calibri"/>
                <a:cs typeface="Calibri"/>
              </a:rPr>
              <a:t>в </a:t>
            </a:r>
            <a:r>
              <a:rPr sz="1400" b="1" spc="-10" dirty="0">
                <a:latin typeface="Calibri"/>
                <a:cs typeface="Calibri"/>
              </a:rPr>
              <a:t>их использовании, </a:t>
            </a:r>
            <a:r>
              <a:rPr sz="1400" b="1" spc="-5" dirty="0">
                <a:latin typeface="Calibri"/>
                <a:cs typeface="Calibri"/>
              </a:rPr>
              <a:t>оценочные суждения  </a:t>
            </a: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них;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-"/>
            </a:pPr>
            <a:endParaRPr sz="14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113664" algn="l"/>
              </a:tabLst>
            </a:pPr>
            <a:r>
              <a:rPr sz="1400" b="1" spc="-5" dirty="0">
                <a:latin typeface="Calibri"/>
                <a:cs typeface="Calibri"/>
              </a:rPr>
              <a:t>появилось </a:t>
            </a:r>
            <a:r>
              <a:rPr sz="1400" b="1" spc="-10" dirty="0">
                <a:latin typeface="Calibri"/>
                <a:cs typeface="Calibri"/>
              </a:rPr>
              <a:t>желание </a:t>
            </a:r>
            <a:r>
              <a:rPr sz="1400" b="1" spc="-15" dirty="0">
                <a:latin typeface="Calibri"/>
                <a:cs typeface="Calibri"/>
              </a:rPr>
              <a:t>соблюдать </a:t>
            </a:r>
            <a:r>
              <a:rPr sz="1400" b="1" spc="-5" dirty="0">
                <a:latin typeface="Calibri"/>
                <a:cs typeface="Calibri"/>
              </a:rPr>
              <a:t>нормы </a:t>
            </a:r>
            <a:r>
              <a:rPr sz="1400" b="1" dirty="0">
                <a:latin typeface="Calibri"/>
                <a:cs typeface="Calibri"/>
              </a:rPr>
              <a:t>и </a:t>
            </a:r>
            <a:r>
              <a:rPr sz="1400" b="1" spc="-5" dirty="0">
                <a:latin typeface="Calibri"/>
                <a:cs typeface="Calibri"/>
              </a:rPr>
              <a:t>правила </a:t>
            </a:r>
            <a:r>
              <a:rPr sz="1400" b="1" spc="-10" dirty="0">
                <a:latin typeface="Calibri"/>
                <a:cs typeface="Calibri"/>
              </a:rPr>
              <a:t>поведения </a:t>
            </a:r>
            <a:r>
              <a:rPr sz="1400" b="1" dirty="0">
                <a:latin typeface="Calibri"/>
                <a:cs typeface="Calibri"/>
              </a:rPr>
              <a:t>в </a:t>
            </a:r>
            <a:r>
              <a:rPr sz="1400" b="1" spc="-10" dirty="0">
                <a:latin typeface="Calibri"/>
                <a:cs typeface="Calibri"/>
              </a:rPr>
              <a:t>окружающей </a:t>
            </a:r>
            <a:r>
              <a:rPr sz="1400" b="1" spc="-15" dirty="0">
                <a:latin typeface="Calibri"/>
                <a:cs typeface="Calibri"/>
              </a:rPr>
              <a:t>среде,  </a:t>
            </a:r>
            <a:r>
              <a:rPr sz="1400" b="1" spc="-5" dirty="0">
                <a:latin typeface="Calibri"/>
                <a:cs typeface="Calibri"/>
              </a:rPr>
              <a:t>направленное </a:t>
            </a:r>
            <a:r>
              <a:rPr sz="1400" b="1" dirty="0">
                <a:latin typeface="Calibri"/>
                <a:cs typeface="Calibri"/>
              </a:rPr>
              <a:t>на </a:t>
            </a:r>
            <a:r>
              <a:rPr sz="1400" b="1" spc="-5" dirty="0">
                <a:latin typeface="Calibri"/>
                <a:cs typeface="Calibri"/>
              </a:rPr>
              <a:t>сохранение ценностей </a:t>
            </a:r>
            <a:r>
              <a:rPr sz="1400" b="1" spc="-10" dirty="0">
                <a:latin typeface="Calibri"/>
                <a:cs typeface="Calibri"/>
              </a:rPr>
              <a:t>природного</a:t>
            </a:r>
            <a:r>
              <a:rPr sz="1400" b="1" spc="-1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мира.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5122" name="Picture 2" descr="C:\Users\Лилия\Desktop\ф\.thumbnails\1493106939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895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илия\Desktop\ф\.thumbnails\14994326138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9930" r="17016"/>
          <a:stretch/>
        </p:blipFill>
        <p:spPr bwMode="auto">
          <a:xfrm>
            <a:off x="3352800" y="3200400"/>
            <a:ext cx="221672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илия\Desktop\ф\.thumbnails\1507546437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7050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536864" y="5334000"/>
            <a:ext cx="7848600" cy="1023357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635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" algn="ctr">
              <a:spcBef>
                <a:spcPts val="500"/>
              </a:spcBef>
            </a:pPr>
            <a:r>
              <a:rPr lang="ru-RU" kern="0" spc="-10" dirty="0"/>
              <a:t>Разработчики:</a:t>
            </a:r>
          </a:p>
          <a:p>
            <a:pPr marL="1270" algn="ctr">
              <a:spcBef>
                <a:spcPts val="500"/>
              </a:spcBef>
            </a:pPr>
            <a:r>
              <a:rPr lang="ru-RU" kern="0" spc="-10" dirty="0"/>
              <a:t>Матросова Наталья Александровна </a:t>
            </a:r>
          </a:p>
          <a:p>
            <a:pPr marL="1270" algn="ctr">
              <a:spcBef>
                <a:spcPts val="500"/>
              </a:spcBef>
            </a:pPr>
            <a:r>
              <a:rPr lang="ru-RU" kern="0" spc="-10" dirty="0"/>
              <a:t>Шарафутдинова Лилия </a:t>
            </a:r>
            <a:r>
              <a:rPr lang="ru-RU" kern="0" spc="-10" dirty="0" err="1"/>
              <a:t>Раисовна</a:t>
            </a:r>
            <a:endParaRPr lang="ru-RU" kern="0"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05561"/>
            <a:ext cx="8701405" cy="5634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Цель: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формирование человека нового </a:t>
            </a:r>
            <a:r>
              <a:rPr sz="1600" spc="-5" dirty="0">
                <a:latin typeface="Times New Roman"/>
                <a:cs typeface="Times New Roman"/>
              </a:rPr>
              <a:t>типа с новым </a:t>
            </a:r>
            <a:r>
              <a:rPr sz="1600" spc="-10" dirty="0">
                <a:latin typeface="Times New Roman"/>
                <a:cs typeface="Times New Roman"/>
              </a:rPr>
              <a:t>экологическим </a:t>
            </a:r>
            <a:r>
              <a:rPr sz="1600" spc="-5" dirty="0">
                <a:latin typeface="Times New Roman"/>
                <a:cs typeface="Times New Roman"/>
              </a:rPr>
              <a:t>мышлением, способного </a:t>
            </a:r>
            <a:r>
              <a:rPr sz="1600" spc="-10" dirty="0">
                <a:latin typeface="Times New Roman"/>
                <a:cs typeface="Times New Roman"/>
              </a:rPr>
              <a:t>осознавать  </a:t>
            </a:r>
            <a:r>
              <a:rPr sz="1600" spc="-5" dirty="0">
                <a:latin typeface="Times New Roman"/>
                <a:cs typeface="Times New Roman"/>
              </a:rPr>
              <a:t>последствия своих действий по </a:t>
            </a:r>
            <a:r>
              <a:rPr sz="1600" spc="-10" dirty="0">
                <a:latin typeface="Times New Roman"/>
                <a:cs typeface="Times New Roman"/>
              </a:rPr>
              <a:t>отношению </a:t>
            </a:r>
            <a:r>
              <a:rPr sz="1600" spc="-5" dirty="0">
                <a:latin typeface="Times New Roman"/>
                <a:cs typeface="Times New Roman"/>
              </a:rPr>
              <a:t>к </a:t>
            </a:r>
            <a:r>
              <a:rPr sz="1600" spc="-10" dirty="0">
                <a:latin typeface="Times New Roman"/>
                <a:cs typeface="Times New Roman"/>
              </a:rPr>
              <a:t>окружающей среде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5" dirty="0">
                <a:latin typeface="Times New Roman"/>
                <a:cs typeface="Times New Roman"/>
              </a:rPr>
              <a:t>умеющего </a:t>
            </a:r>
            <a:r>
              <a:rPr sz="1600" spc="-5" dirty="0">
                <a:latin typeface="Times New Roman"/>
                <a:cs typeface="Times New Roman"/>
              </a:rPr>
              <a:t>жить в  относительной гармонии с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природой.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Задачи: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1.Развитие и </a:t>
            </a:r>
            <a:r>
              <a:rPr sz="1600" spc="-15" dirty="0">
                <a:latin typeface="Times New Roman"/>
                <a:cs typeface="Times New Roman"/>
              </a:rPr>
              <a:t>коррекция </a:t>
            </a:r>
            <a:r>
              <a:rPr sz="1600" spc="-5" dirty="0">
                <a:latin typeface="Times New Roman"/>
                <a:cs typeface="Times New Roman"/>
              </a:rPr>
              <a:t>эмоциональной </a:t>
            </a:r>
            <a:r>
              <a:rPr sz="1600" dirty="0">
                <a:latin typeface="Times New Roman"/>
                <a:cs typeface="Times New Roman"/>
              </a:rPr>
              <a:t>сферы </a:t>
            </a:r>
            <a:r>
              <a:rPr sz="1600" spc="-5" dirty="0">
                <a:latin typeface="Times New Roman"/>
                <a:cs typeface="Times New Roman"/>
              </a:rPr>
              <a:t>детей </a:t>
            </a:r>
            <a:r>
              <a:rPr sz="1600" spc="-10" dirty="0">
                <a:latin typeface="Times New Roman"/>
                <a:cs typeface="Times New Roman"/>
              </a:rPr>
              <a:t>посредством </a:t>
            </a:r>
            <a:r>
              <a:rPr sz="1600" spc="-5" dirty="0">
                <a:latin typeface="Times New Roman"/>
                <a:cs typeface="Times New Roman"/>
              </a:rPr>
              <a:t>организации непосредственного  общения с живой </a:t>
            </a:r>
            <a:r>
              <a:rPr sz="1600" spc="-10" dirty="0">
                <a:latin typeface="Times New Roman"/>
                <a:cs typeface="Times New Roman"/>
              </a:rPr>
              <a:t>природой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20" dirty="0"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latin typeface="Times New Roman"/>
                <a:cs typeface="Times New Roman"/>
              </a:rPr>
              <a:t>использования психолого-педагогических </a:t>
            </a:r>
            <a:r>
              <a:rPr sz="1600" spc="-5" dirty="0">
                <a:latin typeface="Times New Roman"/>
                <a:cs typeface="Times New Roman"/>
              </a:rPr>
              <a:t>игр-тренингов  </a:t>
            </a:r>
            <a:r>
              <a:rPr sz="1600" spc="-15" dirty="0">
                <a:latin typeface="Times New Roman"/>
                <a:cs typeface="Times New Roman"/>
              </a:rPr>
              <a:t>природоведческого </a:t>
            </a:r>
            <a:r>
              <a:rPr sz="1600" spc="-10" dirty="0">
                <a:latin typeface="Times New Roman"/>
                <a:cs typeface="Times New Roman"/>
              </a:rPr>
              <a:t>содержания </a:t>
            </a:r>
            <a:r>
              <a:rPr sz="1600" spc="-5" dirty="0">
                <a:latin typeface="Times New Roman"/>
                <a:cs typeface="Times New Roman"/>
              </a:rPr>
              <a:t>в различных </a:t>
            </a:r>
            <a:r>
              <a:rPr sz="1600" spc="-10" dirty="0">
                <a:latin typeface="Times New Roman"/>
                <a:cs typeface="Times New Roman"/>
              </a:rPr>
              <a:t>видах </a:t>
            </a:r>
            <a:r>
              <a:rPr sz="1600" spc="-5" dirty="0">
                <a:latin typeface="Times New Roman"/>
                <a:cs typeface="Times New Roman"/>
              </a:rPr>
              <a:t>деятельности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дошкольников.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2.Формирование базисных </a:t>
            </a:r>
            <a:r>
              <a:rPr sz="1600" dirty="0">
                <a:latin typeface="Times New Roman"/>
                <a:cs typeface="Times New Roman"/>
              </a:rPr>
              <a:t>основ </a:t>
            </a:r>
            <a:r>
              <a:rPr sz="1600" spc="-20" dirty="0">
                <a:latin typeface="Times New Roman"/>
                <a:cs typeface="Times New Roman"/>
              </a:rPr>
              <a:t>экологической </a:t>
            </a:r>
            <a:r>
              <a:rPr sz="1600" spc="-30" dirty="0">
                <a:latin typeface="Times New Roman"/>
                <a:cs typeface="Times New Roman"/>
              </a:rPr>
              <a:t>культуры 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детей: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-овладение </a:t>
            </a:r>
            <a:r>
              <a:rPr sz="1600" spc="-5" dirty="0">
                <a:latin typeface="Times New Roman"/>
                <a:cs typeface="Times New Roman"/>
              </a:rPr>
              <a:t>элементарными </a:t>
            </a:r>
            <a:r>
              <a:rPr sz="1600" spc="-10" dirty="0">
                <a:latin typeface="Times New Roman"/>
                <a:cs typeface="Times New Roman"/>
              </a:rPr>
              <a:t>экологическими </a:t>
            </a:r>
            <a:r>
              <a:rPr sz="1600" spc="-5" dirty="0">
                <a:latin typeface="Times New Roman"/>
                <a:cs typeface="Times New Roman"/>
              </a:rPr>
              <a:t>знаниями о </a:t>
            </a:r>
            <a:r>
              <a:rPr sz="1600" spc="-10" dirty="0">
                <a:latin typeface="Times New Roman"/>
                <a:cs typeface="Times New Roman"/>
              </a:rPr>
              <a:t>природе </a:t>
            </a:r>
            <a:r>
              <a:rPr sz="1600" spc="-15" dirty="0">
                <a:latin typeface="Times New Roman"/>
                <a:cs typeface="Times New Roman"/>
              </a:rPr>
              <a:t>родного </a:t>
            </a:r>
            <a:r>
              <a:rPr sz="1600" spc="-5" dirty="0">
                <a:latin typeface="Times New Roman"/>
                <a:cs typeface="Times New Roman"/>
              </a:rPr>
              <a:t>края, отражающими  </a:t>
            </a:r>
            <a:r>
              <a:rPr sz="1600" spc="-10" dirty="0">
                <a:latin typeface="Times New Roman"/>
                <a:cs typeface="Times New Roman"/>
              </a:rPr>
              <a:t>связь </a:t>
            </a:r>
            <a:r>
              <a:rPr sz="1600" spc="-5" dirty="0">
                <a:latin typeface="Times New Roman"/>
                <a:cs typeface="Times New Roman"/>
              </a:rPr>
              <a:t>живых организмов со </a:t>
            </a:r>
            <a:r>
              <a:rPr sz="1600" spc="-10" dirty="0">
                <a:latin typeface="Times New Roman"/>
                <a:cs typeface="Times New Roman"/>
              </a:rPr>
              <a:t>средой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обитания;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-получение </a:t>
            </a:r>
            <a:r>
              <a:rPr sz="1600" spc="-15" dirty="0">
                <a:latin typeface="Times New Roman"/>
                <a:cs typeface="Times New Roman"/>
              </a:rPr>
              <a:t>начальных </a:t>
            </a:r>
            <a:r>
              <a:rPr sz="1600" spc="-5" dirty="0">
                <a:latin typeface="Times New Roman"/>
                <a:cs typeface="Times New Roman"/>
              </a:rPr>
              <a:t>представлений и практических </a:t>
            </a:r>
            <a:r>
              <a:rPr sz="1600" spc="-20" dirty="0">
                <a:latin typeface="Times New Roman"/>
                <a:cs typeface="Times New Roman"/>
              </a:rPr>
              <a:t>навыков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области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природопользования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(хозяйственные </a:t>
            </a:r>
            <a:r>
              <a:rPr sz="1600" spc="-5" dirty="0">
                <a:latin typeface="Times New Roman"/>
                <a:cs typeface="Times New Roman"/>
              </a:rPr>
              <a:t>воздействия на </a:t>
            </a:r>
            <a:r>
              <a:rPr sz="1600" spc="-10" dirty="0">
                <a:latin typeface="Times New Roman"/>
                <a:cs typeface="Times New Roman"/>
              </a:rPr>
              <a:t>природу), охраны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природы;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-получение начальных </a:t>
            </a:r>
            <a:r>
              <a:rPr sz="1600" spc="-5" dirty="0">
                <a:latin typeface="Times New Roman"/>
                <a:cs typeface="Times New Roman"/>
              </a:rPr>
              <a:t>представлений о </a:t>
            </a:r>
            <a:r>
              <a:rPr sz="1600" spc="-10" dirty="0">
                <a:latin typeface="Times New Roman"/>
                <a:cs typeface="Times New Roman"/>
              </a:rPr>
              <a:t>человеке, как </a:t>
            </a:r>
            <a:r>
              <a:rPr sz="1600" spc="-15" dirty="0">
                <a:latin typeface="Times New Roman"/>
                <a:cs typeface="Times New Roman"/>
              </a:rPr>
              <a:t>живом </a:t>
            </a:r>
            <a:r>
              <a:rPr sz="1600" spc="-5" dirty="0">
                <a:latin typeface="Times New Roman"/>
                <a:cs typeface="Times New Roman"/>
              </a:rPr>
              <a:t>организме, об </a:t>
            </a:r>
            <a:r>
              <a:rPr sz="1600" spc="-20" dirty="0">
                <a:latin typeface="Times New Roman"/>
                <a:cs typeface="Times New Roman"/>
              </a:rPr>
              <a:t>экологии </a:t>
            </a:r>
            <a:r>
              <a:rPr sz="1600" spc="-10" dirty="0">
                <a:latin typeface="Times New Roman"/>
                <a:cs typeface="Times New Roman"/>
              </a:rPr>
              <a:t>человека  </a:t>
            </a:r>
            <a:r>
              <a:rPr sz="1600" spc="-5" dirty="0">
                <a:latin typeface="Times New Roman"/>
                <a:cs typeface="Times New Roman"/>
              </a:rPr>
              <a:t>(понимание </a:t>
            </a:r>
            <a:r>
              <a:rPr sz="1600" spc="-10" dirty="0">
                <a:latin typeface="Times New Roman"/>
                <a:cs typeface="Times New Roman"/>
              </a:rPr>
              <a:t>отдельных проявлений </a:t>
            </a:r>
            <a:r>
              <a:rPr sz="1600" dirty="0">
                <a:latin typeface="Times New Roman"/>
                <a:cs typeface="Times New Roman"/>
              </a:rPr>
              <a:t>зависимости </a:t>
            </a:r>
            <a:r>
              <a:rPr sz="1600" spc="-10" dirty="0">
                <a:latin typeface="Times New Roman"/>
                <a:cs typeface="Times New Roman"/>
              </a:rPr>
              <a:t>здоровья </a:t>
            </a:r>
            <a:r>
              <a:rPr sz="1600" spc="-5" dirty="0">
                <a:latin typeface="Times New Roman"/>
                <a:cs typeface="Times New Roman"/>
              </a:rPr>
              <a:t>детей и </a:t>
            </a:r>
            <a:r>
              <a:rPr sz="1600" dirty="0">
                <a:latin typeface="Times New Roman"/>
                <a:cs typeface="Times New Roman"/>
              </a:rPr>
              <a:t>взрослых </a:t>
            </a:r>
            <a:r>
              <a:rPr sz="1600" spc="-10" dirty="0">
                <a:latin typeface="Times New Roman"/>
                <a:cs typeface="Times New Roman"/>
              </a:rPr>
              <a:t>от </a:t>
            </a:r>
            <a:r>
              <a:rPr sz="1600" spc="-5" dirty="0">
                <a:latin typeface="Times New Roman"/>
                <a:cs typeface="Times New Roman"/>
              </a:rPr>
              <a:t>условий среды, в  </a:t>
            </a:r>
            <a:r>
              <a:rPr sz="1600" spc="-25" dirty="0">
                <a:latin typeface="Times New Roman"/>
                <a:cs typeface="Times New Roman"/>
              </a:rPr>
              <a:t>которой </a:t>
            </a:r>
            <a:r>
              <a:rPr sz="1600" spc="-5" dirty="0">
                <a:latin typeface="Times New Roman"/>
                <a:cs typeface="Times New Roman"/>
              </a:rPr>
              <a:t>они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живут);</a:t>
            </a:r>
            <a:endParaRPr sz="16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-воспитание </a:t>
            </a:r>
            <a:r>
              <a:rPr sz="1600" spc="-5" dirty="0">
                <a:latin typeface="Times New Roman"/>
                <a:cs typeface="Times New Roman"/>
              </a:rPr>
              <a:t>у детей позитивно-деятельностного </a:t>
            </a:r>
            <a:r>
              <a:rPr sz="1600" spc="-10" dirty="0">
                <a:latin typeface="Times New Roman"/>
                <a:cs typeface="Times New Roman"/>
              </a:rPr>
              <a:t>отношения </a:t>
            </a:r>
            <a:r>
              <a:rPr sz="1600" spc="-5" dirty="0">
                <a:latin typeface="Times New Roman"/>
                <a:cs typeface="Times New Roman"/>
              </a:rPr>
              <a:t>к </a:t>
            </a:r>
            <a:r>
              <a:rPr sz="1600" spc="-10" dirty="0">
                <a:latin typeface="Times New Roman"/>
                <a:cs typeface="Times New Roman"/>
              </a:rPr>
              <a:t>объектам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явлениям природы, </a:t>
            </a:r>
            <a:r>
              <a:rPr sz="1600" spc="-5" dirty="0">
                <a:latin typeface="Times New Roman"/>
                <a:cs typeface="Times New Roman"/>
              </a:rPr>
              <a:t>с  </a:t>
            </a:r>
            <a:r>
              <a:rPr sz="1600" spc="-20" dirty="0">
                <a:latin typeface="Times New Roman"/>
                <a:cs typeface="Times New Roman"/>
              </a:rPr>
              <a:t>которыми </a:t>
            </a:r>
            <a:r>
              <a:rPr sz="1600" spc="-5" dirty="0">
                <a:latin typeface="Times New Roman"/>
                <a:cs typeface="Times New Roman"/>
              </a:rPr>
              <a:t>они </a:t>
            </a:r>
            <a:r>
              <a:rPr sz="1600" spc="-15" dirty="0">
                <a:latin typeface="Times New Roman"/>
                <a:cs typeface="Times New Roman"/>
              </a:rPr>
              <a:t>вступают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контакт.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3. Раскрытие и развитие </a:t>
            </a:r>
            <a:r>
              <a:rPr sz="1600" spc="-15" dirty="0">
                <a:latin typeface="Times New Roman"/>
                <a:cs typeface="Times New Roman"/>
              </a:rPr>
              <a:t>творческого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духовно-нравственного </a:t>
            </a:r>
            <a:r>
              <a:rPr sz="1600" spc="-5" dirty="0">
                <a:latin typeface="Times New Roman"/>
                <a:cs typeface="Times New Roman"/>
              </a:rPr>
              <a:t>потенциала </a:t>
            </a:r>
            <a:r>
              <a:rPr sz="1600" spc="-10" dirty="0">
                <a:latin typeface="Times New Roman"/>
                <a:cs typeface="Times New Roman"/>
              </a:rPr>
              <a:t>каждого </a:t>
            </a:r>
            <a:r>
              <a:rPr sz="1600" spc="-5" dirty="0">
                <a:latin typeface="Times New Roman"/>
                <a:cs typeface="Times New Roman"/>
              </a:rPr>
              <a:t>ребѐнка в  </a:t>
            </a:r>
            <a:r>
              <a:rPr sz="1600" dirty="0">
                <a:latin typeface="Times New Roman"/>
                <a:cs typeface="Times New Roman"/>
              </a:rPr>
              <a:t>процессе </a:t>
            </a:r>
            <a:r>
              <a:rPr sz="1600" spc="-5" dirty="0">
                <a:latin typeface="Times New Roman"/>
                <a:cs typeface="Times New Roman"/>
              </a:rPr>
              <a:t>общения с </a:t>
            </a:r>
            <a:r>
              <a:rPr sz="1600" spc="-10" dirty="0">
                <a:latin typeface="Times New Roman"/>
                <a:cs typeface="Times New Roman"/>
              </a:rPr>
              <a:t>природой </a:t>
            </a:r>
            <a:r>
              <a:rPr sz="1600" spc="-15" dirty="0">
                <a:latin typeface="Times New Roman"/>
                <a:cs typeface="Times New Roman"/>
              </a:rPr>
              <a:t>родного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края.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9" y="665987"/>
            <a:ext cx="1103376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7284" y="716280"/>
            <a:ext cx="601979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5094" y="693963"/>
            <a:ext cx="1005879" cy="359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094" y="693963"/>
            <a:ext cx="1006475" cy="360045"/>
          </a:xfrm>
          <a:custGeom>
            <a:avLst/>
            <a:gdLst/>
            <a:ahLst/>
            <a:cxnLst/>
            <a:rect l="l" t="t" r="r" b="b"/>
            <a:pathLst>
              <a:path w="1006475" h="360044">
                <a:moveTo>
                  <a:pt x="90876" y="118455"/>
                </a:moveTo>
                <a:lnTo>
                  <a:pt x="121578" y="61765"/>
                </a:lnTo>
                <a:lnTo>
                  <a:pt x="166600" y="42213"/>
                </a:lnTo>
                <a:lnTo>
                  <a:pt x="225623" y="32222"/>
                </a:lnTo>
                <a:lnTo>
                  <a:pt x="251825" y="31573"/>
                </a:lnTo>
                <a:lnTo>
                  <a:pt x="277693" y="33031"/>
                </a:lnTo>
                <a:lnTo>
                  <a:pt x="302704" y="36562"/>
                </a:lnTo>
                <a:lnTo>
                  <a:pt x="326334" y="42128"/>
                </a:lnTo>
                <a:lnTo>
                  <a:pt x="357679" y="23518"/>
                </a:lnTo>
                <a:lnTo>
                  <a:pt x="399740" y="12600"/>
                </a:lnTo>
                <a:lnTo>
                  <a:pt x="447135" y="10160"/>
                </a:lnTo>
                <a:lnTo>
                  <a:pt x="494482" y="16982"/>
                </a:lnTo>
                <a:lnTo>
                  <a:pt x="502237" y="19198"/>
                </a:lnTo>
                <a:lnTo>
                  <a:pt x="509658" y="21665"/>
                </a:lnTo>
                <a:lnTo>
                  <a:pt x="516699" y="24393"/>
                </a:lnTo>
                <a:lnTo>
                  <a:pt x="523311" y="27396"/>
                </a:lnTo>
                <a:lnTo>
                  <a:pt x="548179" y="11850"/>
                </a:lnTo>
                <a:lnTo>
                  <a:pt x="582144" y="2472"/>
                </a:lnTo>
                <a:lnTo>
                  <a:pt x="620823" y="0"/>
                </a:lnTo>
                <a:lnTo>
                  <a:pt x="659836" y="5171"/>
                </a:lnTo>
                <a:lnTo>
                  <a:pt x="669891" y="7947"/>
                </a:lnTo>
                <a:lnTo>
                  <a:pt x="679219" y="11283"/>
                </a:lnTo>
                <a:lnTo>
                  <a:pt x="687714" y="15118"/>
                </a:lnTo>
                <a:lnTo>
                  <a:pt x="695269" y="19395"/>
                </a:lnTo>
                <a:lnTo>
                  <a:pt x="730533" y="5883"/>
                </a:lnTo>
                <a:lnTo>
                  <a:pt x="772310" y="170"/>
                </a:lnTo>
                <a:lnTo>
                  <a:pt x="815445" y="2482"/>
                </a:lnTo>
                <a:lnTo>
                  <a:pt x="854781" y="13045"/>
                </a:lnTo>
                <a:lnTo>
                  <a:pt x="868558" y="19780"/>
                </a:lnTo>
                <a:lnTo>
                  <a:pt x="879657" y="27491"/>
                </a:lnTo>
                <a:lnTo>
                  <a:pt x="887874" y="36012"/>
                </a:lnTo>
                <a:lnTo>
                  <a:pt x="893008" y="45176"/>
                </a:lnTo>
                <a:lnTo>
                  <a:pt x="937091" y="55965"/>
                </a:lnTo>
                <a:lnTo>
                  <a:pt x="968208" y="73576"/>
                </a:lnTo>
                <a:lnTo>
                  <a:pt x="983537" y="95593"/>
                </a:lnTo>
                <a:lnTo>
                  <a:pt x="980257" y="119598"/>
                </a:lnTo>
                <a:lnTo>
                  <a:pt x="978733" y="122392"/>
                </a:lnTo>
                <a:lnTo>
                  <a:pt x="976828" y="124932"/>
                </a:lnTo>
                <a:lnTo>
                  <a:pt x="974542" y="127599"/>
                </a:lnTo>
                <a:lnTo>
                  <a:pt x="1002129" y="154999"/>
                </a:lnTo>
                <a:lnTo>
                  <a:pt x="986722" y="212324"/>
                </a:lnTo>
                <a:lnTo>
                  <a:pt x="945586" y="235295"/>
                </a:lnTo>
                <a:lnTo>
                  <a:pt x="891543" y="248439"/>
                </a:lnTo>
                <a:lnTo>
                  <a:pt x="871672" y="250408"/>
                </a:lnTo>
                <a:lnTo>
                  <a:pt x="860690" y="275891"/>
                </a:lnTo>
                <a:lnTo>
                  <a:pt x="831445" y="296636"/>
                </a:lnTo>
                <a:lnTo>
                  <a:pt x="788340" y="310522"/>
                </a:lnTo>
                <a:lnTo>
                  <a:pt x="735782" y="315432"/>
                </a:lnTo>
                <a:lnTo>
                  <a:pt x="717272" y="314795"/>
                </a:lnTo>
                <a:lnTo>
                  <a:pt x="699238" y="312908"/>
                </a:lnTo>
                <a:lnTo>
                  <a:pt x="681918" y="309806"/>
                </a:lnTo>
                <a:lnTo>
                  <a:pt x="665551" y="305526"/>
                </a:lnTo>
                <a:lnTo>
                  <a:pt x="635928" y="332402"/>
                </a:lnTo>
                <a:lnTo>
                  <a:pt x="589160" y="350992"/>
                </a:lnTo>
                <a:lnTo>
                  <a:pt x="531534" y="359675"/>
                </a:lnTo>
                <a:lnTo>
                  <a:pt x="469336" y="356834"/>
                </a:lnTo>
                <a:lnTo>
                  <a:pt x="444126" y="351887"/>
                </a:lnTo>
                <a:lnTo>
                  <a:pt x="421203" y="344975"/>
                </a:lnTo>
                <a:lnTo>
                  <a:pt x="401042" y="336278"/>
                </a:lnTo>
                <a:lnTo>
                  <a:pt x="384119" y="325973"/>
                </a:lnTo>
                <a:lnTo>
                  <a:pt x="330633" y="336449"/>
                </a:lnTo>
                <a:lnTo>
                  <a:pt x="275141" y="338183"/>
                </a:lnTo>
                <a:lnTo>
                  <a:pt x="221703" y="331669"/>
                </a:lnTo>
                <a:lnTo>
                  <a:pt x="174380" y="317402"/>
                </a:lnTo>
                <a:lnTo>
                  <a:pt x="137231" y="295874"/>
                </a:lnTo>
                <a:lnTo>
                  <a:pt x="136596" y="295366"/>
                </a:lnTo>
                <a:lnTo>
                  <a:pt x="135961" y="294858"/>
                </a:lnTo>
                <a:lnTo>
                  <a:pt x="135326" y="294350"/>
                </a:lnTo>
                <a:lnTo>
                  <a:pt x="95095" y="292746"/>
                </a:lnTo>
                <a:lnTo>
                  <a:pt x="60459" y="284095"/>
                </a:lnTo>
                <a:lnTo>
                  <a:pt x="35063" y="269775"/>
                </a:lnTo>
                <a:lnTo>
                  <a:pt x="22550" y="251170"/>
                </a:lnTo>
                <a:lnTo>
                  <a:pt x="22342" y="240373"/>
                </a:lnTo>
                <a:lnTo>
                  <a:pt x="26884" y="229945"/>
                </a:lnTo>
                <a:lnTo>
                  <a:pt x="35927" y="220255"/>
                </a:lnTo>
                <a:lnTo>
                  <a:pt x="49220" y="211673"/>
                </a:lnTo>
                <a:lnTo>
                  <a:pt x="19240" y="198558"/>
                </a:lnTo>
                <a:lnTo>
                  <a:pt x="2452" y="181431"/>
                </a:lnTo>
                <a:lnTo>
                  <a:pt x="0" y="162470"/>
                </a:lnTo>
                <a:lnTo>
                  <a:pt x="13025" y="143855"/>
                </a:lnTo>
                <a:lnTo>
                  <a:pt x="27461" y="134564"/>
                </a:lnTo>
                <a:lnTo>
                  <a:pt x="45648" y="127250"/>
                </a:lnTo>
                <a:lnTo>
                  <a:pt x="66764" y="122174"/>
                </a:lnTo>
                <a:lnTo>
                  <a:pt x="89987" y="119598"/>
                </a:lnTo>
                <a:lnTo>
                  <a:pt x="90876" y="11845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5458" y="904239"/>
            <a:ext cx="59055" cy="6985"/>
          </a:xfrm>
          <a:custGeom>
            <a:avLst/>
            <a:gdLst/>
            <a:ahLst/>
            <a:cxnLst/>
            <a:rect l="l" t="t" r="r" b="b"/>
            <a:pathLst>
              <a:path w="59054" h="6984">
                <a:moveTo>
                  <a:pt x="59054" y="6604"/>
                </a:moveTo>
                <a:lnTo>
                  <a:pt x="43594" y="6607"/>
                </a:lnTo>
                <a:lnTo>
                  <a:pt x="28432" y="5492"/>
                </a:lnTo>
                <a:lnTo>
                  <a:pt x="13817" y="3282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0675" y="983614"/>
            <a:ext cx="26034" cy="3175"/>
          </a:xfrm>
          <a:custGeom>
            <a:avLst/>
            <a:gdLst/>
            <a:ahLst/>
            <a:cxnLst/>
            <a:rect l="l" t="t" r="r" b="b"/>
            <a:pathLst>
              <a:path w="26035" h="3175">
                <a:moveTo>
                  <a:pt x="25908" y="0"/>
                </a:moveTo>
                <a:lnTo>
                  <a:pt x="19627" y="1067"/>
                </a:lnTo>
                <a:lnTo>
                  <a:pt x="13192" y="1968"/>
                </a:lnTo>
                <a:lnTo>
                  <a:pt x="6637" y="2678"/>
                </a:lnTo>
                <a:lnTo>
                  <a:pt x="0" y="31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3592" y="1003935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5">
                <a:moveTo>
                  <a:pt x="15494" y="14604"/>
                </a:moveTo>
                <a:lnTo>
                  <a:pt x="9271" y="10032"/>
                </a:lnTo>
                <a:lnTo>
                  <a:pt x="4064" y="5079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0646" y="982344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6223" y="0"/>
                </a:moveTo>
                <a:lnTo>
                  <a:pt x="5333" y="5333"/>
                </a:lnTo>
                <a:lnTo>
                  <a:pt x="3301" y="10667"/>
                </a:lnTo>
                <a:lnTo>
                  <a:pt x="0" y="158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0440" y="884047"/>
            <a:ext cx="76200" cy="59690"/>
          </a:xfrm>
          <a:custGeom>
            <a:avLst/>
            <a:gdLst/>
            <a:ahLst/>
            <a:cxnLst/>
            <a:rect l="l" t="t" r="r" b="b"/>
            <a:pathLst>
              <a:path w="76200" h="59690">
                <a:moveTo>
                  <a:pt x="0" y="0"/>
                </a:moveTo>
                <a:lnTo>
                  <a:pt x="31617" y="10394"/>
                </a:lnTo>
                <a:lnTo>
                  <a:pt x="55578" y="24384"/>
                </a:lnTo>
                <a:lnTo>
                  <a:pt x="70705" y="41040"/>
                </a:lnTo>
                <a:lnTo>
                  <a:pt x="75819" y="5943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5473" y="820674"/>
            <a:ext cx="34290" cy="22225"/>
          </a:xfrm>
          <a:custGeom>
            <a:avLst/>
            <a:gdLst/>
            <a:ahLst/>
            <a:cxnLst/>
            <a:rect l="l" t="t" r="r" b="b"/>
            <a:pathLst>
              <a:path w="34289" h="22225">
                <a:moveTo>
                  <a:pt x="33781" y="0"/>
                </a:moveTo>
                <a:lnTo>
                  <a:pt x="27342" y="6276"/>
                </a:lnTo>
                <a:lnTo>
                  <a:pt x="19510" y="12112"/>
                </a:lnTo>
                <a:lnTo>
                  <a:pt x="10368" y="17448"/>
                </a:lnTo>
                <a:lnTo>
                  <a:pt x="0" y="2222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88229" y="737869"/>
            <a:ext cx="1905" cy="10795"/>
          </a:xfrm>
          <a:custGeom>
            <a:avLst/>
            <a:gdLst/>
            <a:ahLst/>
            <a:cxnLst/>
            <a:rect l="l" t="t" r="r" b="b"/>
            <a:pathLst>
              <a:path w="1904" h="10795">
                <a:moveTo>
                  <a:pt x="0" y="0"/>
                </a:moveTo>
                <a:lnTo>
                  <a:pt x="1270" y="3555"/>
                </a:lnTo>
                <a:lnTo>
                  <a:pt x="1905" y="7112"/>
                </a:lnTo>
                <a:lnTo>
                  <a:pt x="1778" y="1054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2710" y="712216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79" h="13970">
                <a:moveTo>
                  <a:pt x="0" y="13462"/>
                </a:moveTo>
                <a:lnTo>
                  <a:pt x="4444" y="8509"/>
                </a:lnTo>
                <a:lnTo>
                  <a:pt x="10287" y="4063"/>
                </a:lnTo>
                <a:lnTo>
                  <a:pt x="1727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1040" y="720470"/>
            <a:ext cx="8890" cy="12065"/>
          </a:xfrm>
          <a:custGeom>
            <a:avLst/>
            <a:gdLst/>
            <a:ahLst/>
            <a:cxnLst/>
            <a:rect l="l" t="t" r="r" b="b"/>
            <a:pathLst>
              <a:path w="8889" h="12065">
                <a:moveTo>
                  <a:pt x="0" y="11556"/>
                </a:moveTo>
                <a:lnTo>
                  <a:pt x="1905" y="7492"/>
                </a:lnTo>
                <a:lnTo>
                  <a:pt x="4699" y="3682"/>
                </a:lnTo>
                <a:lnTo>
                  <a:pt x="838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1428" y="735965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0"/>
                </a:moveTo>
                <a:lnTo>
                  <a:pt x="8044" y="2480"/>
                </a:lnTo>
                <a:lnTo>
                  <a:pt x="15779" y="5175"/>
                </a:lnTo>
                <a:lnTo>
                  <a:pt x="23181" y="8108"/>
                </a:lnTo>
                <a:lnTo>
                  <a:pt x="30225" y="1130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85971" y="812419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4" h="12065">
                <a:moveTo>
                  <a:pt x="5333" y="11810"/>
                </a:moveTo>
                <a:lnTo>
                  <a:pt x="2920" y="8000"/>
                </a:lnTo>
                <a:lnTo>
                  <a:pt x="1142" y="4063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92346" y="758774"/>
            <a:ext cx="3422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Иг</a:t>
            </a:r>
            <a:r>
              <a:rPr sz="1100" b="1" spc="-5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ы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52644" y="256031"/>
            <a:ext cx="1719072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4584" y="323088"/>
            <a:ext cx="1068323" cy="713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0731" y="284099"/>
            <a:ext cx="1623519" cy="7481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0731" y="284099"/>
            <a:ext cx="1623695" cy="748665"/>
          </a:xfrm>
          <a:custGeom>
            <a:avLst/>
            <a:gdLst/>
            <a:ahLst/>
            <a:cxnLst/>
            <a:rect l="l" t="t" r="r" b="b"/>
            <a:pathLst>
              <a:path w="1623695" h="748665">
                <a:moveTo>
                  <a:pt x="146476" y="245999"/>
                </a:moveTo>
                <a:lnTo>
                  <a:pt x="157029" y="174439"/>
                </a:lnTo>
                <a:lnTo>
                  <a:pt x="180353" y="142612"/>
                </a:lnTo>
                <a:lnTo>
                  <a:pt x="213976" y="114857"/>
                </a:lnTo>
                <a:lnTo>
                  <a:pt x="256600" y="92253"/>
                </a:lnTo>
                <a:lnTo>
                  <a:pt x="306923" y="75875"/>
                </a:lnTo>
                <a:lnTo>
                  <a:pt x="363646" y="66801"/>
                </a:lnTo>
                <a:lnTo>
                  <a:pt x="405886" y="65422"/>
                </a:lnTo>
                <a:lnTo>
                  <a:pt x="447625" y="68437"/>
                </a:lnTo>
                <a:lnTo>
                  <a:pt x="487983" y="75713"/>
                </a:lnTo>
                <a:lnTo>
                  <a:pt x="526079" y="87122"/>
                </a:lnTo>
                <a:lnTo>
                  <a:pt x="557399" y="59699"/>
                </a:lnTo>
                <a:lnTo>
                  <a:pt x="597693" y="39106"/>
                </a:lnTo>
                <a:lnTo>
                  <a:pt x="644380" y="25844"/>
                </a:lnTo>
                <a:lnTo>
                  <a:pt x="694876" y="20414"/>
                </a:lnTo>
                <a:lnTo>
                  <a:pt x="746601" y="23316"/>
                </a:lnTo>
                <a:lnTo>
                  <a:pt x="796970" y="35051"/>
                </a:lnTo>
                <a:lnTo>
                  <a:pt x="832867" y="50375"/>
                </a:lnTo>
                <a:lnTo>
                  <a:pt x="843579" y="56515"/>
                </a:lnTo>
                <a:lnTo>
                  <a:pt x="874185" y="29712"/>
                </a:lnTo>
                <a:lnTo>
                  <a:pt x="915118" y="10927"/>
                </a:lnTo>
                <a:lnTo>
                  <a:pt x="962744" y="919"/>
                </a:lnTo>
                <a:lnTo>
                  <a:pt x="1013430" y="452"/>
                </a:lnTo>
                <a:lnTo>
                  <a:pt x="1063543" y="10286"/>
                </a:lnTo>
                <a:lnTo>
                  <a:pt x="1079759" y="16109"/>
                </a:lnTo>
                <a:lnTo>
                  <a:pt x="1094785" y="23050"/>
                </a:lnTo>
                <a:lnTo>
                  <a:pt x="1108477" y="31039"/>
                </a:lnTo>
                <a:lnTo>
                  <a:pt x="1120693" y="40004"/>
                </a:lnTo>
                <a:lnTo>
                  <a:pt x="1157029" y="19473"/>
                </a:lnTo>
                <a:lnTo>
                  <a:pt x="1199250" y="6096"/>
                </a:lnTo>
                <a:lnTo>
                  <a:pt x="1244899" y="0"/>
                </a:lnTo>
                <a:lnTo>
                  <a:pt x="1291522" y="1312"/>
                </a:lnTo>
                <a:lnTo>
                  <a:pt x="1336664" y="10160"/>
                </a:lnTo>
                <a:lnTo>
                  <a:pt x="1377868" y="26670"/>
                </a:lnTo>
                <a:lnTo>
                  <a:pt x="1417953" y="56848"/>
                </a:lnTo>
                <a:lnTo>
                  <a:pt x="1439463" y="93599"/>
                </a:lnTo>
                <a:lnTo>
                  <a:pt x="1497891" y="110272"/>
                </a:lnTo>
                <a:lnTo>
                  <a:pt x="1543475" y="136644"/>
                </a:lnTo>
                <a:lnTo>
                  <a:pt x="1573917" y="170161"/>
                </a:lnTo>
                <a:lnTo>
                  <a:pt x="1586917" y="208268"/>
                </a:lnTo>
                <a:lnTo>
                  <a:pt x="1580179" y="248412"/>
                </a:lnTo>
                <a:lnTo>
                  <a:pt x="1577639" y="254000"/>
                </a:lnTo>
                <a:lnTo>
                  <a:pt x="1574591" y="259587"/>
                </a:lnTo>
                <a:lnTo>
                  <a:pt x="1570908" y="264922"/>
                </a:lnTo>
                <a:lnTo>
                  <a:pt x="1601116" y="296546"/>
                </a:lnTo>
                <a:lnTo>
                  <a:pt x="1618559" y="330540"/>
                </a:lnTo>
                <a:lnTo>
                  <a:pt x="1623519" y="365559"/>
                </a:lnTo>
                <a:lnTo>
                  <a:pt x="1616279" y="400255"/>
                </a:lnTo>
                <a:lnTo>
                  <a:pt x="1597119" y="433284"/>
                </a:lnTo>
                <a:lnTo>
                  <a:pt x="1566323" y="463297"/>
                </a:lnTo>
                <a:lnTo>
                  <a:pt x="1524172" y="488950"/>
                </a:lnTo>
                <a:lnTo>
                  <a:pt x="1467864" y="509508"/>
                </a:lnTo>
                <a:lnTo>
                  <a:pt x="1405173" y="520446"/>
                </a:lnTo>
                <a:lnTo>
                  <a:pt x="1396927" y="556649"/>
                </a:lnTo>
                <a:lnTo>
                  <a:pt x="1374594" y="589096"/>
                </a:lnTo>
                <a:lnTo>
                  <a:pt x="1340260" y="616505"/>
                </a:lnTo>
                <a:lnTo>
                  <a:pt x="1296010" y="637596"/>
                </a:lnTo>
                <a:lnTo>
                  <a:pt x="1243927" y="651088"/>
                </a:lnTo>
                <a:lnTo>
                  <a:pt x="1186098" y="655701"/>
                </a:lnTo>
                <a:lnTo>
                  <a:pt x="1156233" y="654234"/>
                </a:lnTo>
                <a:lnTo>
                  <a:pt x="1127107" y="650255"/>
                </a:lnTo>
                <a:lnTo>
                  <a:pt x="1099123" y="643824"/>
                </a:lnTo>
                <a:lnTo>
                  <a:pt x="1072687" y="635000"/>
                </a:lnTo>
                <a:lnTo>
                  <a:pt x="1049452" y="668794"/>
                </a:lnTo>
                <a:lnTo>
                  <a:pt x="1015737" y="697467"/>
                </a:lnTo>
                <a:lnTo>
                  <a:pt x="973443" y="720378"/>
                </a:lnTo>
                <a:lnTo>
                  <a:pt x="924468" y="736884"/>
                </a:lnTo>
                <a:lnTo>
                  <a:pt x="870713" y="746343"/>
                </a:lnTo>
                <a:lnTo>
                  <a:pt x="814076" y="748113"/>
                </a:lnTo>
                <a:lnTo>
                  <a:pt x="756457" y="741552"/>
                </a:lnTo>
                <a:lnTo>
                  <a:pt x="715897" y="731353"/>
                </a:lnTo>
                <a:lnTo>
                  <a:pt x="678955" y="717010"/>
                </a:lnTo>
                <a:lnTo>
                  <a:pt x="646443" y="698904"/>
                </a:lnTo>
                <a:lnTo>
                  <a:pt x="619170" y="677417"/>
                </a:lnTo>
                <a:lnTo>
                  <a:pt x="572080" y="691836"/>
                </a:lnTo>
                <a:lnTo>
                  <a:pt x="523085" y="700497"/>
                </a:lnTo>
                <a:lnTo>
                  <a:pt x="473308" y="703580"/>
                </a:lnTo>
                <a:lnTo>
                  <a:pt x="423873" y="701262"/>
                </a:lnTo>
                <a:lnTo>
                  <a:pt x="375903" y="693724"/>
                </a:lnTo>
                <a:lnTo>
                  <a:pt x="330523" y="681143"/>
                </a:lnTo>
                <a:lnTo>
                  <a:pt x="288855" y="663698"/>
                </a:lnTo>
                <a:lnTo>
                  <a:pt x="252023" y="641569"/>
                </a:lnTo>
                <a:lnTo>
                  <a:pt x="221152" y="614934"/>
                </a:lnTo>
                <a:lnTo>
                  <a:pt x="219120" y="612775"/>
                </a:lnTo>
                <a:lnTo>
                  <a:pt x="218104" y="611759"/>
                </a:lnTo>
                <a:lnTo>
                  <a:pt x="165688" y="610344"/>
                </a:lnTo>
                <a:lnTo>
                  <a:pt x="118325" y="599164"/>
                </a:lnTo>
                <a:lnTo>
                  <a:pt x="78996" y="579700"/>
                </a:lnTo>
                <a:lnTo>
                  <a:pt x="50684" y="553432"/>
                </a:lnTo>
                <a:lnTo>
                  <a:pt x="36040" y="499469"/>
                </a:lnTo>
                <a:lnTo>
                  <a:pt x="43368" y="477821"/>
                </a:lnTo>
                <a:lnTo>
                  <a:pt x="57959" y="457674"/>
                </a:lnTo>
                <a:lnTo>
                  <a:pt x="79420" y="439800"/>
                </a:lnTo>
                <a:lnTo>
                  <a:pt x="31055" y="412505"/>
                </a:lnTo>
                <a:lnTo>
                  <a:pt x="3966" y="376888"/>
                </a:lnTo>
                <a:lnTo>
                  <a:pt x="0" y="337484"/>
                </a:lnTo>
                <a:lnTo>
                  <a:pt x="21000" y="298830"/>
                </a:lnTo>
                <a:lnTo>
                  <a:pt x="44211" y="279469"/>
                </a:lnTo>
                <a:lnTo>
                  <a:pt x="73531" y="264239"/>
                </a:lnTo>
                <a:lnTo>
                  <a:pt x="107636" y="253700"/>
                </a:lnTo>
                <a:lnTo>
                  <a:pt x="145206" y="248412"/>
                </a:lnTo>
                <a:lnTo>
                  <a:pt x="146476" y="245999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1929" y="720979"/>
            <a:ext cx="95250" cy="13970"/>
          </a:xfrm>
          <a:custGeom>
            <a:avLst/>
            <a:gdLst/>
            <a:ahLst/>
            <a:cxnLst/>
            <a:rect l="l" t="t" r="r" b="b"/>
            <a:pathLst>
              <a:path w="95250" h="13970">
                <a:moveTo>
                  <a:pt x="95123" y="13716"/>
                </a:moveTo>
                <a:lnTo>
                  <a:pt x="70258" y="13751"/>
                </a:lnTo>
                <a:lnTo>
                  <a:pt x="45847" y="11430"/>
                </a:lnTo>
                <a:lnTo>
                  <a:pt x="22292" y="6822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9344" y="885952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10" h="6984">
                <a:moveTo>
                  <a:pt x="41655" y="0"/>
                </a:moveTo>
                <a:lnTo>
                  <a:pt x="31539" y="2264"/>
                </a:lnTo>
                <a:lnTo>
                  <a:pt x="21209" y="4111"/>
                </a:lnTo>
                <a:lnTo>
                  <a:pt x="10687" y="5554"/>
                </a:lnTo>
                <a:lnTo>
                  <a:pt x="0" y="660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4628" y="928369"/>
            <a:ext cx="25400" cy="30480"/>
          </a:xfrm>
          <a:custGeom>
            <a:avLst/>
            <a:gdLst/>
            <a:ahLst/>
            <a:cxnLst/>
            <a:rect l="l" t="t" r="r" b="b"/>
            <a:pathLst>
              <a:path w="25400" h="30480">
                <a:moveTo>
                  <a:pt x="25146" y="30225"/>
                </a:moveTo>
                <a:lnTo>
                  <a:pt x="17912" y="22967"/>
                </a:lnTo>
                <a:lnTo>
                  <a:pt x="11287" y="15493"/>
                </a:lnTo>
                <a:lnTo>
                  <a:pt x="5304" y="7830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3672" y="883285"/>
            <a:ext cx="10160" cy="33655"/>
          </a:xfrm>
          <a:custGeom>
            <a:avLst/>
            <a:gdLst/>
            <a:ahLst/>
            <a:cxnLst/>
            <a:rect l="l" t="t" r="r" b="b"/>
            <a:pathLst>
              <a:path w="10160" h="33655">
                <a:moveTo>
                  <a:pt x="10032" y="0"/>
                </a:moveTo>
                <a:lnTo>
                  <a:pt x="8536" y="8429"/>
                </a:lnTo>
                <a:lnTo>
                  <a:pt x="6350" y="16763"/>
                </a:lnTo>
                <a:lnTo>
                  <a:pt x="3496" y="25003"/>
                </a:lnTo>
                <a:lnTo>
                  <a:pt x="0" y="3314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82841" y="678941"/>
            <a:ext cx="122555" cy="123825"/>
          </a:xfrm>
          <a:custGeom>
            <a:avLst/>
            <a:gdLst/>
            <a:ahLst/>
            <a:cxnLst/>
            <a:rect l="l" t="t" r="r" b="b"/>
            <a:pathLst>
              <a:path w="122554" h="123825">
                <a:moveTo>
                  <a:pt x="0" y="0"/>
                </a:moveTo>
                <a:lnTo>
                  <a:pt x="50950" y="21629"/>
                </a:lnTo>
                <a:lnTo>
                  <a:pt x="89566" y="50736"/>
                </a:lnTo>
                <a:lnTo>
                  <a:pt x="113942" y="85367"/>
                </a:lnTo>
                <a:lnTo>
                  <a:pt x="122174" y="12357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6521" y="547243"/>
            <a:ext cx="54610" cy="46355"/>
          </a:xfrm>
          <a:custGeom>
            <a:avLst/>
            <a:gdLst/>
            <a:ahLst/>
            <a:cxnLst/>
            <a:rect l="l" t="t" r="r" b="b"/>
            <a:pathLst>
              <a:path w="54609" h="46354">
                <a:moveTo>
                  <a:pt x="54355" y="0"/>
                </a:moveTo>
                <a:lnTo>
                  <a:pt x="44041" y="13029"/>
                </a:lnTo>
                <a:lnTo>
                  <a:pt x="31464" y="25177"/>
                </a:lnTo>
                <a:lnTo>
                  <a:pt x="16744" y="36325"/>
                </a:lnTo>
                <a:lnTo>
                  <a:pt x="0" y="4635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40448" y="375158"/>
            <a:ext cx="3175" cy="22225"/>
          </a:xfrm>
          <a:custGeom>
            <a:avLst/>
            <a:gdLst/>
            <a:ahLst/>
            <a:cxnLst/>
            <a:rect l="l" t="t" r="r" b="b"/>
            <a:pathLst>
              <a:path w="3175" h="22225">
                <a:moveTo>
                  <a:pt x="0" y="0"/>
                </a:moveTo>
                <a:lnTo>
                  <a:pt x="2031" y="7238"/>
                </a:lnTo>
                <a:lnTo>
                  <a:pt x="3048" y="14604"/>
                </a:lnTo>
                <a:lnTo>
                  <a:pt x="2794" y="2184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3103" y="32169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27939"/>
                </a:moveTo>
                <a:lnTo>
                  <a:pt x="5738" y="20466"/>
                </a:lnTo>
                <a:lnTo>
                  <a:pt x="12287" y="13303"/>
                </a:lnTo>
                <a:lnTo>
                  <a:pt x="19645" y="6473"/>
                </a:lnTo>
                <a:lnTo>
                  <a:pt x="2781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32500" y="33883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0" y="24130"/>
                </a:moveTo>
                <a:lnTo>
                  <a:pt x="2478" y="17895"/>
                </a:lnTo>
                <a:lnTo>
                  <a:pt x="5540" y="11779"/>
                </a:lnTo>
                <a:lnTo>
                  <a:pt x="9197" y="5806"/>
                </a:lnTo>
                <a:lnTo>
                  <a:pt x="1346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6684" y="371093"/>
            <a:ext cx="48895" cy="23495"/>
          </a:xfrm>
          <a:custGeom>
            <a:avLst/>
            <a:gdLst/>
            <a:ahLst/>
            <a:cxnLst/>
            <a:rect l="l" t="t" r="r" b="b"/>
            <a:pathLst>
              <a:path w="48895" h="23495">
                <a:moveTo>
                  <a:pt x="0" y="0"/>
                </a:moveTo>
                <a:lnTo>
                  <a:pt x="12995" y="5115"/>
                </a:lnTo>
                <a:lnTo>
                  <a:pt x="25479" y="10731"/>
                </a:lnTo>
                <a:lnTo>
                  <a:pt x="37415" y="16823"/>
                </a:lnTo>
                <a:lnTo>
                  <a:pt x="48767" y="2336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47208" y="530098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5">
                <a:moveTo>
                  <a:pt x="8508" y="24637"/>
                </a:moveTo>
                <a:lnTo>
                  <a:pt x="5840" y="18591"/>
                </a:lnTo>
                <a:lnTo>
                  <a:pt x="3540" y="12461"/>
                </a:lnTo>
                <a:lnTo>
                  <a:pt x="1597" y="6260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48629" y="364997"/>
            <a:ext cx="81153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10" dirty="0">
                <a:latin typeface="Calibri"/>
                <a:cs typeface="Calibri"/>
              </a:rPr>
              <a:t>а</a:t>
            </a:r>
            <a:r>
              <a:rPr sz="1100" b="1" spc="-5" dirty="0">
                <a:latin typeface="Calibri"/>
                <a:cs typeface="Calibri"/>
              </a:rPr>
              <a:t>блю</a:t>
            </a:r>
            <a:r>
              <a:rPr sz="1100" b="1" dirty="0">
                <a:latin typeface="Calibri"/>
                <a:cs typeface="Calibri"/>
              </a:rPr>
              <a:t>д</a:t>
            </a:r>
            <a:r>
              <a:rPr sz="1100" b="1" spc="-5" dirty="0">
                <a:latin typeface="Calibri"/>
                <a:cs typeface="Calibri"/>
              </a:rPr>
              <a:t>ени</a:t>
            </a:r>
            <a:r>
              <a:rPr sz="1100" b="1" dirty="0">
                <a:latin typeface="Calibri"/>
                <a:cs typeface="Calibri"/>
              </a:rPr>
              <a:t>я  в </a:t>
            </a:r>
            <a:r>
              <a:rPr sz="1100" b="1" spc="-5" dirty="0">
                <a:latin typeface="Calibri"/>
                <a:cs typeface="Calibri"/>
              </a:rPr>
              <a:t>уголке  природы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43400" y="894588"/>
            <a:ext cx="310896" cy="725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39539" y="1029716"/>
            <a:ext cx="118110" cy="527050"/>
          </a:xfrm>
          <a:custGeom>
            <a:avLst/>
            <a:gdLst/>
            <a:ahLst/>
            <a:cxnLst/>
            <a:rect l="l" t="t" r="r" b="b"/>
            <a:pathLst>
              <a:path w="118110" h="527050">
                <a:moveTo>
                  <a:pt x="58991" y="50455"/>
                </a:moveTo>
                <a:lnTo>
                  <a:pt x="46227" y="72335"/>
                </a:lnTo>
                <a:lnTo>
                  <a:pt x="46227" y="527050"/>
                </a:lnTo>
                <a:lnTo>
                  <a:pt x="71627" y="527050"/>
                </a:lnTo>
                <a:lnTo>
                  <a:pt x="71627" y="72117"/>
                </a:lnTo>
                <a:lnTo>
                  <a:pt x="58991" y="50455"/>
                </a:lnTo>
                <a:close/>
              </a:path>
              <a:path w="118110" h="527050">
                <a:moveTo>
                  <a:pt x="58927" y="0"/>
                </a:moveTo>
                <a:lnTo>
                  <a:pt x="0" y="101092"/>
                </a:lnTo>
                <a:lnTo>
                  <a:pt x="2032" y="108838"/>
                </a:lnTo>
                <a:lnTo>
                  <a:pt x="8127" y="112395"/>
                </a:lnTo>
                <a:lnTo>
                  <a:pt x="14097" y="115950"/>
                </a:lnTo>
                <a:lnTo>
                  <a:pt x="21971" y="113792"/>
                </a:lnTo>
                <a:lnTo>
                  <a:pt x="25526" y="107823"/>
                </a:lnTo>
                <a:lnTo>
                  <a:pt x="46227" y="72335"/>
                </a:lnTo>
                <a:lnTo>
                  <a:pt x="46227" y="25146"/>
                </a:lnTo>
                <a:lnTo>
                  <a:pt x="73618" y="25146"/>
                </a:lnTo>
                <a:lnTo>
                  <a:pt x="58927" y="0"/>
                </a:lnTo>
                <a:close/>
              </a:path>
              <a:path w="118110" h="527050">
                <a:moveTo>
                  <a:pt x="73618" y="25146"/>
                </a:moveTo>
                <a:lnTo>
                  <a:pt x="71627" y="25146"/>
                </a:lnTo>
                <a:lnTo>
                  <a:pt x="71627" y="72117"/>
                </a:lnTo>
                <a:lnTo>
                  <a:pt x="92456" y="107823"/>
                </a:lnTo>
                <a:lnTo>
                  <a:pt x="96012" y="113792"/>
                </a:lnTo>
                <a:lnTo>
                  <a:pt x="103759" y="115950"/>
                </a:lnTo>
                <a:lnTo>
                  <a:pt x="109855" y="112395"/>
                </a:lnTo>
                <a:lnTo>
                  <a:pt x="115824" y="108838"/>
                </a:lnTo>
                <a:lnTo>
                  <a:pt x="117856" y="101092"/>
                </a:lnTo>
                <a:lnTo>
                  <a:pt x="114426" y="94996"/>
                </a:lnTo>
                <a:lnTo>
                  <a:pt x="73618" y="25146"/>
                </a:lnTo>
                <a:close/>
              </a:path>
              <a:path w="118110" h="527050">
                <a:moveTo>
                  <a:pt x="71627" y="25146"/>
                </a:moveTo>
                <a:lnTo>
                  <a:pt x="46227" y="25146"/>
                </a:lnTo>
                <a:lnTo>
                  <a:pt x="46227" y="72335"/>
                </a:lnTo>
                <a:lnTo>
                  <a:pt x="58991" y="50455"/>
                </a:lnTo>
                <a:lnTo>
                  <a:pt x="48006" y="31623"/>
                </a:lnTo>
                <a:lnTo>
                  <a:pt x="71627" y="31623"/>
                </a:lnTo>
                <a:lnTo>
                  <a:pt x="71627" y="25146"/>
                </a:lnTo>
                <a:close/>
              </a:path>
              <a:path w="118110" h="527050">
                <a:moveTo>
                  <a:pt x="71627" y="31623"/>
                </a:moveTo>
                <a:lnTo>
                  <a:pt x="69976" y="31623"/>
                </a:lnTo>
                <a:lnTo>
                  <a:pt x="58991" y="50455"/>
                </a:lnTo>
                <a:lnTo>
                  <a:pt x="71627" y="72117"/>
                </a:lnTo>
                <a:lnTo>
                  <a:pt x="71627" y="31623"/>
                </a:lnTo>
                <a:close/>
              </a:path>
              <a:path w="118110" h="527050">
                <a:moveTo>
                  <a:pt x="69976" y="31623"/>
                </a:moveTo>
                <a:lnTo>
                  <a:pt x="48006" y="31623"/>
                </a:lnTo>
                <a:lnTo>
                  <a:pt x="58991" y="50455"/>
                </a:lnTo>
                <a:lnTo>
                  <a:pt x="69976" y="3162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93564" y="908303"/>
            <a:ext cx="612648" cy="752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49011" y="931672"/>
            <a:ext cx="414020" cy="553720"/>
          </a:xfrm>
          <a:custGeom>
            <a:avLst/>
            <a:gdLst/>
            <a:ahLst/>
            <a:cxnLst/>
            <a:rect l="l" t="t" r="r" b="b"/>
            <a:pathLst>
              <a:path w="414020" h="553719">
                <a:moveTo>
                  <a:pt x="19050" y="431800"/>
                </a:moveTo>
                <a:lnTo>
                  <a:pt x="12826" y="436879"/>
                </a:lnTo>
                <a:lnTo>
                  <a:pt x="0" y="553212"/>
                </a:lnTo>
                <a:lnTo>
                  <a:pt x="29551" y="540512"/>
                </a:lnTo>
                <a:lnTo>
                  <a:pt x="25273" y="540512"/>
                </a:lnTo>
                <a:lnTo>
                  <a:pt x="4825" y="525399"/>
                </a:lnTo>
                <a:lnTo>
                  <a:pt x="32746" y="487663"/>
                </a:lnTo>
                <a:lnTo>
                  <a:pt x="37211" y="446531"/>
                </a:lnTo>
                <a:lnTo>
                  <a:pt x="37973" y="439674"/>
                </a:lnTo>
                <a:lnTo>
                  <a:pt x="33020" y="433324"/>
                </a:lnTo>
                <a:lnTo>
                  <a:pt x="19050" y="431800"/>
                </a:lnTo>
                <a:close/>
              </a:path>
              <a:path w="414020" h="553719">
                <a:moveTo>
                  <a:pt x="32746" y="487663"/>
                </a:moveTo>
                <a:lnTo>
                  <a:pt x="4825" y="525399"/>
                </a:lnTo>
                <a:lnTo>
                  <a:pt x="25273" y="540512"/>
                </a:lnTo>
                <a:lnTo>
                  <a:pt x="29877" y="534288"/>
                </a:lnTo>
                <a:lnTo>
                  <a:pt x="27686" y="534288"/>
                </a:lnTo>
                <a:lnTo>
                  <a:pt x="10033" y="521207"/>
                </a:lnTo>
                <a:lnTo>
                  <a:pt x="30038" y="512613"/>
                </a:lnTo>
                <a:lnTo>
                  <a:pt x="32746" y="487663"/>
                </a:lnTo>
                <a:close/>
              </a:path>
              <a:path w="414020" h="553719">
                <a:moveTo>
                  <a:pt x="97536" y="483615"/>
                </a:moveTo>
                <a:lnTo>
                  <a:pt x="53313" y="502614"/>
                </a:lnTo>
                <a:lnTo>
                  <a:pt x="25273" y="540512"/>
                </a:lnTo>
                <a:lnTo>
                  <a:pt x="29551" y="540512"/>
                </a:lnTo>
                <a:lnTo>
                  <a:pt x="107568" y="506983"/>
                </a:lnTo>
                <a:lnTo>
                  <a:pt x="110489" y="499490"/>
                </a:lnTo>
                <a:lnTo>
                  <a:pt x="107823" y="493013"/>
                </a:lnTo>
                <a:lnTo>
                  <a:pt x="105028" y="486663"/>
                </a:lnTo>
                <a:lnTo>
                  <a:pt x="97536" y="483615"/>
                </a:lnTo>
                <a:close/>
              </a:path>
              <a:path w="414020" h="553719">
                <a:moveTo>
                  <a:pt x="30038" y="512613"/>
                </a:moveTo>
                <a:lnTo>
                  <a:pt x="10033" y="521207"/>
                </a:lnTo>
                <a:lnTo>
                  <a:pt x="27686" y="534288"/>
                </a:lnTo>
                <a:lnTo>
                  <a:pt x="30038" y="512613"/>
                </a:lnTo>
                <a:close/>
              </a:path>
              <a:path w="414020" h="553719">
                <a:moveTo>
                  <a:pt x="53313" y="502614"/>
                </a:moveTo>
                <a:lnTo>
                  <a:pt x="30038" y="512613"/>
                </a:lnTo>
                <a:lnTo>
                  <a:pt x="27686" y="534288"/>
                </a:lnTo>
                <a:lnTo>
                  <a:pt x="29877" y="534288"/>
                </a:lnTo>
                <a:lnTo>
                  <a:pt x="53313" y="502614"/>
                </a:lnTo>
                <a:close/>
              </a:path>
              <a:path w="414020" h="553719">
                <a:moveTo>
                  <a:pt x="393573" y="0"/>
                </a:moveTo>
                <a:lnTo>
                  <a:pt x="32746" y="487663"/>
                </a:lnTo>
                <a:lnTo>
                  <a:pt x="30038" y="512613"/>
                </a:lnTo>
                <a:lnTo>
                  <a:pt x="53313" y="502614"/>
                </a:lnTo>
                <a:lnTo>
                  <a:pt x="414020" y="15112"/>
                </a:lnTo>
                <a:lnTo>
                  <a:pt x="39357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02223" y="556259"/>
            <a:ext cx="1645920" cy="1280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44515" y="692658"/>
            <a:ext cx="1447800" cy="1081405"/>
          </a:xfrm>
          <a:custGeom>
            <a:avLst/>
            <a:gdLst/>
            <a:ahLst/>
            <a:cxnLst/>
            <a:rect l="l" t="t" r="r" b="b"/>
            <a:pathLst>
              <a:path w="1447800" h="1081405">
                <a:moveTo>
                  <a:pt x="1407348" y="30102"/>
                </a:moveTo>
                <a:lnTo>
                  <a:pt x="1382223" y="32906"/>
                </a:lnTo>
                <a:lnTo>
                  <a:pt x="0" y="1060703"/>
                </a:lnTo>
                <a:lnTo>
                  <a:pt x="15239" y="1081024"/>
                </a:lnTo>
                <a:lnTo>
                  <a:pt x="1397394" y="53400"/>
                </a:lnTo>
                <a:lnTo>
                  <a:pt x="1407348" y="30102"/>
                </a:lnTo>
                <a:close/>
              </a:path>
              <a:path w="1447800" h="1081405">
                <a:moveTo>
                  <a:pt x="1445741" y="4825"/>
                </a:moveTo>
                <a:lnTo>
                  <a:pt x="1419987" y="4825"/>
                </a:lnTo>
                <a:lnTo>
                  <a:pt x="1435227" y="25272"/>
                </a:lnTo>
                <a:lnTo>
                  <a:pt x="1397394" y="53400"/>
                </a:lnTo>
                <a:lnTo>
                  <a:pt x="1381252" y="91186"/>
                </a:lnTo>
                <a:lnTo>
                  <a:pt x="1378585" y="97662"/>
                </a:lnTo>
                <a:lnTo>
                  <a:pt x="1381506" y="105155"/>
                </a:lnTo>
                <a:lnTo>
                  <a:pt x="1387983" y="107822"/>
                </a:lnTo>
                <a:lnTo>
                  <a:pt x="1394460" y="110616"/>
                </a:lnTo>
                <a:lnTo>
                  <a:pt x="1401826" y="107568"/>
                </a:lnTo>
                <a:lnTo>
                  <a:pt x="1404619" y="101218"/>
                </a:lnTo>
                <a:lnTo>
                  <a:pt x="1445741" y="4825"/>
                </a:lnTo>
                <a:close/>
              </a:path>
              <a:path w="1447800" h="1081405">
                <a:moveTo>
                  <a:pt x="1423867" y="10032"/>
                </a:moveTo>
                <a:lnTo>
                  <a:pt x="1415923" y="10032"/>
                </a:lnTo>
                <a:lnTo>
                  <a:pt x="1429004" y="27686"/>
                </a:lnTo>
                <a:lnTo>
                  <a:pt x="1407348" y="30102"/>
                </a:lnTo>
                <a:lnTo>
                  <a:pt x="1397394" y="53400"/>
                </a:lnTo>
                <a:lnTo>
                  <a:pt x="1435227" y="25272"/>
                </a:lnTo>
                <a:lnTo>
                  <a:pt x="1423867" y="10032"/>
                </a:lnTo>
                <a:close/>
              </a:path>
              <a:path w="1447800" h="1081405">
                <a:moveTo>
                  <a:pt x="1447800" y="0"/>
                </a:moveTo>
                <a:lnTo>
                  <a:pt x="1331594" y="12953"/>
                </a:lnTo>
                <a:lnTo>
                  <a:pt x="1326514" y="19303"/>
                </a:lnTo>
                <a:lnTo>
                  <a:pt x="1328039" y="33274"/>
                </a:lnTo>
                <a:lnTo>
                  <a:pt x="1334389" y="38226"/>
                </a:lnTo>
                <a:lnTo>
                  <a:pt x="1382223" y="32906"/>
                </a:lnTo>
                <a:lnTo>
                  <a:pt x="1419987" y="4825"/>
                </a:lnTo>
                <a:lnTo>
                  <a:pt x="1445741" y="4825"/>
                </a:lnTo>
                <a:lnTo>
                  <a:pt x="1447800" y="0"/>
                </a:lnTo>
                <a:close/>
              </a:path>
              <a:path w="1447800" h="1081405">
                <a:moveTo>
                  <a:pt x="1419987" y="4825"/>
                </a:moveTo>
                <a:lnTo>
                  <a:pt x="1382223" y="32906"/>
                </a:lnTo>
                <a:lnTo>
                  <a:pt x="1407348" y="30102"/>
                </a:lnTo>
                <a:lnTo>
                  <a:pt x="1415923" y="10032"/>
                </a:lnTo>
                <a:lnTo>
                  <a:pt x="1423867" y="10032"/>
                </a:lnTo>
                <a:lnTo>
                  <a:pt x="1419987" y="4825"/>
                </a:lnTo>
                <a:close/>
              </a:path>
              <a:path w="1447800" h="1081405">
                <a:moveTo>
                  <a:pt x="1415923" y="10032"/>
                </a:moveTo>
                <a:lnTo>
                  <a:pt x="1407348" y="30102"/>
                </a:lnTo>
                <a:lnTo>
                  <a:pt x="1429004" y="27686"/>
                </a:lnTo>
                <a:lnTo>
                  <a:pt x="1415923" y="100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81443" y="210311"/>
            <a:ext cx="1537716" cy="8549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02423" y="281940"/>
            <a:ext cx="1021079" cy="713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30115" y="237820"/>
            <a:ext cx="1439120" cy="759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30115" y="237820"/>
            <a:ext cx="1439545" cy="759460"/>
          </a:xfrm>
          <a:custGeom>
            <a:avLst/>
            <a:gdLst/>
            <a:ahLst/>
            <a:cxnLst/>
            <a:rect l="l" t="t" r="r" b="b"/>
            <a:pathLst>
              <a:path w="1439545" h="759460">
                <a:moveTo>
                  <a:pt x="130018" y="249732"/>
                </a:moveTo>
                <a:lnTo>
                  <a:pt x="139357" y="177133"/>
                </a:lnTo>
                <a:lnTo>
                  <a:pt x="160069" y="144843"/>
                </a:lnTo>
                <a:lnTo>
                  <a:pt x="189929" y="116681"/>
                </a:lnTo>
                <a:lnTo>
                  <a:pt x="227778" y="93737"/>
                </a:lnTo>
                <a:lnTo>
                  <a:pt x="272456" y="77103"/>
                </a:lnTo>
                <a:lnTo>
                  <a:pt x="322804" y="67868"/>
                </a:lnTo>
                <a:lnTo>
                  <a:pt x="360275" y="66442"/>
                </a:lnTo>
                <a:lnTo>
                  <a:pt x="397305" y="69503"/>
                </a:lnTo>
                <a:lnTo>
                  <a:pt x="433121" y="76923"/>
                </a:lnTo>
                <a:lnTo>
                  <a:pt x="466949" y="88569"/>
                </a:lnTo>
                <a:lnTo>
                  <a:pt x="494696" y="60693"/>
                </a:lnTo>
                <a:lnTo>
                  <a:pt x="530435" y="39759"/>
                </a:lnTo>
                <a:lnTo>
                  <a:pt x="571867" y="26276"/>
                </a:lnTo>
                <a:lnTo>
                  <a:pt x="616696" y="20751"/>
                </a:lnTo>
                <a:lnTo>
                  <a:pt x="662626" y="23693"/>
                </a:lnTo>
                <a:lnTo>
                  <a:pt x="707360" y="35610"/>
                </a:lnTo>
                <a:lnTo>
                  <a:pt x="748635" y="57454"/>
                </a:lnTo>
                <a:lnTo>
                  <a:pt x="775836" y="30257"/>
                </a:lnTo>
                <a:lnTo>
                  <a:pt x="812169" y="11204"/>
                </a:lnTo>
                <a:lnTo>
                  <a:pt x="854422" y="1063"/>
                </a:lnTo>
                <a:lnTo>
                  <a:pt x="899381" y="603"/>
                </a:lnTo>
                <a:lnTo>
                  <a:pt x="943834" y="10591"/>
                </a:lnTo>
                <a:lnTo>
                  <a:pt x="958272" y="16509"/>
                </a:lnTo>
                <a:lnTo>
                  <a:pt x="971615" y="23545"/>
                </a:lnTo>
                <a:lnTo>
                  <a:pt x="983767" y="31630"/>
                </a:lnTo>
                <a:lnTo>
                  <a:pt x="994634" y="40690"/>
                </a:lnTo>
                <a:lnTo>
                  <a:pt x="1033998" y="16540"/>
                </a:lnTo>
                <a:lnTo>
                  <a:pt x="1080244" y="2905"/>
                </a:lnTo>
                <a:lnTo>
                  <a:pt x="1129617" y="0"/>
                </a:lnTo>
                <a:lnTo>
                  <a:pt x="1178363" y="8036"/>
                </a:lnTo>
                <a:lnTo>
                  <a:pt x="1222726" y="27228"/>
                </a:lnTo>
                <a:lnTo>
                  <a:pt x="1258333" y="57772"/>
                </a:lnTo>
                <a:lnTo>
                  <a:pt x="1277463" y="95173"/>
                </a:lnTo>
                <a:lnTo>
                  <a:pt x="1329302" y="112071"/>
                </a:lnTo>
                <a:lnTo>
                  <a:pt x="1369760" y="138796"/>
                </a:lnTo>
                <a:lnTo>
                  <a:pt x="1396783" y="172769"/>
                </a:lnTo>
                <a:lnTo>
                  <a:pt x="1408315" y="211412"/>
                </a:lnTo>
                <a:lnTo>
                  <a:pt x="1402304" y="252145"/>
                </a:lnTo>
                <a:lnTo>
                  <a:pt x="1400145" y="257860"/>
                </a:lnTo>
                <a:lnTo>
                  <a:pt x="1397351" y="263448"/>
                </a:lnTo>
                <a:lnTo>
                  <a:pt x="1394176" y="268909"/>
                </a:lnTo>
                <a:lnTo>
                  <a:pt x="1424331" y="306660"/>
                </a:lnTo>
                <a:lnTo>
                  <a:pt x="1439120" y="347353"/>
                </a:lnTo>
                <a:lnTo>
                  <a:pt x="1438943" y="388829"/>
                </a:lnTo>
                <a:lnTo>
                  <a:pt x="1424204" y="428929"/>
                </a:lnTo>
                <a:lnTo>
                  <a:pt x="1395305" y="465495"/>
                </a:lnTo>
                <a:lnTo>
                  <a:pt x="1352647" y="496366"/>
                </a:lnTo>
                <a:lnTo>
                  <a:pt x="1302672" y="517163"/>
                </a:lnTo>
                <a:lnTo>
                  <a:pt x="1246983" y="528243"/>
                </a:lnTo>
                <a:lnTo>
                  <a:pt x="1239671" y="565003"/>
                </a:lnTo>
                <a:lnTo>
                  <a:pt x="1219856" y="597957"/>
                </a:lnTo>
                <a:lnTo>
                  <a:pt x="1189388" y="625795"/>
                </a:lnTo>
                <a:lnTo>
                  <a:pt x="1150115" y="647209"/>
                </a:lnTo>
                <a:lnTo>
                  <a:pt x="1103884" y="660891"/>
                </a:lnTo>
                <a:lnTo>
                  <a:pt x="1052546" y="665530"/>
                </a:lnTo>
                <a:lnTo>
                  <a:pt x="1026078" y="664042"/>
                </a:lnTo>
                <a:lnTo>
                  <a:pt x="1000253" y="660006"/>
                </a:lnTo>
                <a:lnTo>
                  <a:pt x="975429" y="653493"/>
                </a:lnTo>
                <a:lnTo>
                  <a:pt x="951962" y="644575"/>
                </a:lnTo>
                <a:lnTo>
                  <a:pt x="931343" y="678874"/>
                </a:lnTo>
                <a:lnTo>
                  <a:pt x="901417" y="707967"/>
                </a:lnTo>
                <a:lnTo>
                  <a:pt x="863874" y="731207"/>
                </a:lnTo>
                <a:lnTo>
                  <a:pt x="820402" y="747944"/>
                </a:lnTo>
                <a:lnTo>
                  <a:pt x="772688" y="757529"/>
                </a:lnTo>
                <a:lnTo>
                  <a:pt x="722422" y="759315"/>
                </a:lnTo>
                <a:lnTo>
                  <a:pt x="671292" y="752652"/>
                </a:lnTo>
                <a:lnTo>
                  <a:pt x="635331" y="742332"/>
                </a:lnTo>
                <a:lnTo>
                  <a:pt x="602585" y="727808"/>
                </a:lnTo>
                <a:lnTo>
                  <a:pt x="573744" y="709450"/>
                </a:lnTo>
                <a:lnTo>
                  <a:pt x="549499" y="687628"/>
                </a:lnTo>
                <a:lnTo>
                  <a:pt x="502319" y="703637"/>
                </a:lnTo>
                <a:lnTo>
                  <a:pt x="453165" y="712302"/>
                </a:lnTo>
                <a:lnTo>
                  <a:pt x="403458" y="713877"/>
                </a:lnTo>
                <a:lnTo>
                  <a:pt x="354617" y="708615"/>
                </a:lnTo>
                <a:lnTo>
                  <a:pt x="308062" y="696769"/>
                </a:lnTo>
                <a:lnTo>
                  <a:pt x="265213" y="678591"/>
                </a:lnTo>
                <a:lnTo>
                  <a:pt x="227490" y="654336"/>
                </a:lnTo>
                <a:lnTo>
                  <a:pt x="196312" y="624255"/>
                </a:lnTo>
                <a:lnTo>
                  <a:pt x="194407" y="621969"/>
                </a:lnTo>
                <a:lnTo>
                  <a:pt x="193518" y="620953"/>
                </a:lnTo>
                <a:lnTo>
                  <a:pt x="136044" y="617508"/>
                </a:lnTo>
                <a:lnTo>
                  <a:pt x="86536" y="599205"/>
                </a:lnTo>
                <a:lnTo>
                  <a:pt x="50196" y="568947"/>
                </a:lnTo>
                <a:lnTo>
                  <a:pt x="32228" y="529640"/>
                </a:lnTo>
                <a:lnTo>
                  <a:pt x="32003" y="506925"/>
                </a:lnTo>
                <a:lnTo>
                  <a:pt x="38530" y="484984"/>
                </a:lnTo>
                <a:lnTo>
                  <a:pt x="51462" y="464543"/>
                </a:lnTo>
                <a:lnTo>
                  <a:pt x="70455" y="446328"/>
                </a:lnTo>
                <a:lnTo>
                  <a:pt x="27586" y="418716"/>
                </a:lnTo>
                <a:lnTo>
                  <a:pt x="3542" y="382590"/>
                </a:lnTo>
                <a:lnTo>
                  <a:pt x="0" y="342583"/>
                </a:lnTo>
                <a:lnTo>
                  <a:pt x="18639" y="303326"/>
                </a:lnTo>
                <a:lnTo>
                  <a:pt x="39256" y="283703"/>
                </a:lnTo>
                <a:lnTo>
                  <a:pt x="65279" y="268258"/>
                </a:lnTo>
                <a:lnTo>
                  <a:pt x="95541" y="257553"/>
                </a:lnTo>
                <a:lnTo>
                  <a:pt x="128875" y="252145"/>
                </a:lnTo>
                <a:lnTo>
                  <a:pt x="130018" y="24973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02093" y="681227"/>
            <a:ext cx="84455" cy="14604"/>
          </a:xfrm>
          <a:custGeom>
            <a:avLst/>
            <a:gdLst/>
            <a:ahLst/>
            <a:cxnLst/>
            <a:rect l="l" t="t" r="r" b="b"/>
            <a:pathLst>
              <a:path w="84454" h="14604">
                <a:moveTo>
                  <a:pt x="84454" y="14097"/>
                </a:moveTo>
                <a:lnTo>
                  <a:pt x="62418" y="14108"/>
                </a:lnTo>
                <a:lnTo>
                  <a:pt x="40751" y="11715"/>
                </a:lnTo>
                <a:lnTo>
                  <a:pt x="19821" y="6988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24141" y="848613"/>
            <a:ext cx="37465" cy="6985"/>
          </a:xfrm>
          <a:custGeom>
            <a:avLst/>
            <a:gdLst/>
            <a:ahLst/>
            <a:cxnLst/>
            <a:rect l="l" t="t" r="r" b="b"/>
            <a:pathLst>
              <a:path w="37465" h="6984">
                <a:moveTo>
                  <a:pt x="36956" y="0"/>
                </a:moveTo>
                <a:lnTo>
                  <a:pt x="27985" y="2355"/>
                </a:lnTo>
                <a:lnTo>
                  <a:pt x="18811" y="4270"/>
                </a:lnTo>
                <a:lnTo>
                  <a:pt x="9471" y="5732"/>
                </a:lnTo>
                <a:lnTo>
                  <a:pt x="0" y="673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57261" y="891794"/>
            <a:ext cx="22225" cy="31115"/>
          </a:xfrm>
          <a:custGeom>
            <a:avLst/>
            <a:gdLst/>
            <a:ahLst/>
            <a:cxnLst/>
            <a:rect l="l" t="t" r="r" b="b"/>
            <a:pathLst>
              <a:path w="22225" h="31115">
                <a:moveTo>
                  <a:pt x="22225" y="30606"/>
                </a:moveTo>
                <a:lnTo>
                  <a:pt x="15823" y="23252"/>
                </a:lnTo>
                <a:lnTo>
                  <a:pt x="9969" y="15684"/>
                </a:lnTo>
                <a:lnTo>
                  <a:pt x="4687" y="7925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2204" y="846074"/>
            <a:ext cx="8890" cy="33655"/>
          </a:xfrm>
          <a:custGeom>
            <a:avLst/>
            <a:gdLst/>
            <a:ahLst/>
            <a:cxnLst/>
            <a:rect l="l" t="t" r="r" b="b"/>
            <a:pathLst>
              <a:path w="8890" h="33655">
                <a:moveTo>
                  <a:pt x="8890" y="0"/>
                </a:moveTo>
                <a:lnTo>
                  <a:pt x="7625" y="8524"/>
                </a:lnTo>
                <a:lnTo>
                  <a:pt x="5730" y="16954"/>
                </a:lnTo>
                <a:lnTo>
                  <a:pt x="3192" y="25288"/>
                </a:lnTo>
                <a:lnTo>
                  <a:pt x="0" y="3352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67878" y="638555"/>
            <a:ext cx="108585" cy="125730"/>
          </a:xfrm>
          <a:custGeom>
            <a:avLst/>
            <a:gdLst/>
            <a:ahLst/>
            <a:cxnLst/>
            <a:rect l="l" t="t" r="r" b="b"/>
            <a:pathLst>
              <a:path w="108584" h="125729">
                <a:moveTo>
                  <a:pt x="0" y="0"/>
                </a:moveTo>
                <a:lnTo>
                  <a:pt x="45200" y="21980"/>
                </a:lnTo>
                <a:lnTo>
                  <a:pt x="79470" y="51546"/>
                </a:lnTo>
                <a:lnTo>
                  <a:pt x="101119" y="86707"/>
                </a:lnTo>
                <a:lnTo>
                  <a:pt x="108457" y="12547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75268" y="504951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90">
                <a:moveTo>
                  <a:pt x="48259" y="0"/>
                </a:moveTo>
                <a:lnTo>
                  <a:pt x="39112" y="13217"/>
                </a:lnTo>
                <a:lnTo>
                  <a:pt x="27940" y="25542"/>
                </a:lnTo>
                <a:lnTo>
                  <a:pt x="14862" y="36843"/>
                </a:lnTo>
                <a:lnTo>
                  <a:pt x="0" y="4698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07705" y="330327"/>
            <a:ext cx="3175" cy="22225"/>
          </a:xfrm>
          <a:custGeom>
            <a:avLst/>
            <a:gdLst/>
            <a:ahLst/>
            <a:cxnLst/>
            <a:rect l="l" t="t" r="r" b="b"/>
            <a:pathLst>
              <a:path w="3175" h="22225">
                <a:moveTo>
                  <a:pt x="0" y="0"/>
                </a:moveTo>
                <a:lnTo>
                  <a:pt x="1904" y="7366"/>
                </a:lnTo>
                <a:lnTo>
                  <a:pt x="2794" y="14731"/>
                </a:lnTo>
                <a:lnTo>
                  <a:pt x="2540" y="2222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99476" y="276097"/>
            <a:ext cx="24765" cy="28575"/>
          </a:xfrm>
          <a:custGeom>
            <a:avLst/>
            <a:gdLst/>
            <a:ahLst/>
            <a:cxnLst/>
            <a:rect l="l" t="t" r="r" b="b"/>
            <a:pathLst>
              <a:path w="24765" h="28575">
                <a:moveTo>
                  <a:pt x="0" y="28321"/>
                </a:moveTo>
                <a:lnTo>
                  <a:pt x="5119" y="20752"/>
                </a:lnTo>
                <a:lnTo>
                  <a:pt x="10953" y="13493"/>
                </a:lnTo>
                <a:lnTo>
                  <a:pt x="17502" y="6568"/>
                </a:lnTo>
                <a:lnTo>
                  <a:pt x="24765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68208" y="293497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0" y="24383"/>
                </a:moveTo>
                <a:lnTo>
                  <a:pt x="2242" y="18073"/>
                </a:lnTo>
                <a:lnTo>
                  <a:pt x="4984" y="11906"/>
                </a:lnTo>
                <a:lnTo>
                  <a:pt x="8251" y="5881"/>
                </a:lnTo>
                <a:lnTo>
                  <a:pt x="12065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6809" y="326136"/>
            <a:ext cx="43815" cy="24130"/>
          </a:xfrm>
          <a:custGeom>
            <a:avLst/>
            <a:gdLst/>
            <a:ahLst/>
            <a:cxnLst/>
            <a:rect l="l" t="t" r="r" b="b"/>
            <a:pathLst>
              <a:path w="43815" h="24129">
                <a:moveTo>
                  <a:pt x="0" y="0"/>
                </a:moveTo>
                <a:lnTo>
                  <a:pt x="11590" y="5264"/>
                </a:lnTo>
                <a:lnTo>
                  <a:pt x="22717" y="10969"/>
                </a:lnTo>
                <a:lnTo>
                  <a:pt x="33343" y="17127"/>
                </a:lnTo>
                <a:lnTo>
                  <a:pt x="43434" y="2374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60132" y="487680"/>
            <a:ext cx="7620" cy="25400"/>
          </a:xfrm>
          <a:custGeom>
            <a:avLst/>
            <a:gdLst/>
            <a:ahLst/>
            <a:cxnLst/>
            <a:rect l="l" t="t" r="r" b="b"/>
            <a:pathLst>
              <a:path w="7620" h="25400">
                <a:moveTo>
                  <a:pt x="7620" y="24892"/>
                </a:moveTo>
                <a:lnTo>
                  <a:pt x="5214" y="18752"/>
                </a:lnTo>
                <a:lnTo>
                  <a:pt x="3143" y="12541"/>
                </a:lnTo>
                <a:lnTo>
                  <a:pt x="1404" y="6282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317740" y="323799"/>
            <a:ext cx="7639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Целевые  </a:t>
            </a:r>
            <a:r>
              <a:rPr sz="1100" b="1" spc="-5" dirty="0">
                <a:latin typeface="Calibri"/>
                <a:cs typeface="Calibri"/>
              </a:rPr>
              <a:t>прогулки</a:t>
            </a:r>
            <a:r>
              <a:rPr sz="1100" b="1" spc="-8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на  природе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606796" y="1348739"/>
            <a:ext cx="1641348" cy="6126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48705" y="1455166"/>
            <a:ext cx="1443990" cy="443865"/>
          </a:xfrm>
          <a:custGeom>
            <a:avLst/>
            <a:gdLst/>
            <a:ahLst/>
            <a:cxnLst/>
            <a:rect l="l" t="t" r="r" b="b"/>
            <a:pathLst>
              <a:path w="1443990" h="443864">
                <a:moveTo>
                  <a:pt x="1370734" y="36739"/>
                </a:moveTo>
                <a:lnTo>
                  <a:pt x="0" y="419226"/>
                </a:lnTo>
                <a:lnTo>
                  <a:pt x="6858" y="443738"/>
                </a:lnTo>
                <a:lnTo>
                  <a:pt x="1377415" y="61299"/>
                </a:lnTo>
                <a:lnTo>
                  <a:pt x="1395086" y="43117"/>
                </a:lnTo>
                <a:lnTo>
                  <a:pt x="1370734" y="36739"/>
                </a:lnTo>
                <a:close/>
              </a:path>
              <a:path w="1443990" h="443864">
                <a:moveTo>
                  <a:pt x="1422712" y="24130"/>
                </a:moveTo>
                <a:lnTo>
                  <a:pt x="1415923" y="24130"/>
                </a:lnTo>
                <a:lnTo>
                  <a:pt x="1422780" y="48641"/>
                </a:lnTo>
                <a:lnTo>
                  <a:pt x="1377415" y="61299"/>
                </a:lnTo>
                <a:lnTo>
                  <a:pt x="1348740" y="90805"/>
                </a:lnTo>
                <a:lnTo>
                  <a:pt x="1343914" y="95885"/>
                </a:lnTo>
                <a:lnTo>
                  <a:pt x="1344041" y="103886"/>
                </a:lnTo>
                <a:lnTo>
                  <a:pt x="1348994" y="108838"/>
                </a:lnTo>
                <a:lnTo>
                  <a:pt x="1354074" y="113664"/>
                </a:lnTo>
                <a:lnTo>
                  <a:pt x="1362075" y="113537"/>
                </a:lnTo>
                <a:lnTo>
                  <a:pt x="1443609" y="29591"/>
                </a:lnTo>
                <a:lnTo>
                  <a:pt x="1422712" y="24130"/>
                </a:lnTo>
                <a:close/>
              </a:path>
              <a:path w="1443990" h="443864">
                <a:moveTo>
                  <a:pt x="1395086" y="43117"/>
                </a:moveTo>
                <a:lnTo>
                  <a:pt x="1377415" y="61299"/>
                </a:lnTo>
                <a:lnTo>
                  <a:pt x="1422780" y="48641"/>
                </a:lnTo>
                <a:lnTo>
                  <a:pt x="1416177" y="48641"/>
                </a:lnTo>
                <a:lnTo>
                  <a:pt x="1395086" y="43117"/>
                </a:lnTo>
                <a:close/>
              </a:path>
              <a:path w="1443990" h="443864">
                <a:moveTo>
                  <a:pt x="1410208" y="27559"/>
                </a:moveTo>
                <a:lnTo>
                  <a:pt x="1395086" y="43117"/>
                </a:lnTo>
                <a:lnTo>
                  <a:pt x="1416177" y="48641"/>
                </a:lnTo>
                <a:lnTo>
                  <a:pt x="1410208" y="27559"/>
                </a:lnTo>
                <a:close/>
              </a:path>
              <a:path w="1443990" h="443864">
                <a:moveTo>
                  <a:pt x="1416882" y="27559"/>
                </a:moveTo>
                <a:lnTo>
                  <a:pt x="1410208" y="27559"/>
                </a:lnTo>
                <a:lnTo>
                  <a:pt x="1416177" y="48641"/>
                </a:lnTo>
                <a:lnTo>
                  <a:pt x="1422780" y="48641"/>
                </a:lnTo>
                <a:lnTo>
                  <a:pt x="1416882" y="27559"/>
                </a:lnTo>
                <a:close/>
              </a:path>
              <a:path w="1443990" h="443864">
                <a:moveTo>
                  <a:pt x="1415923" y="24130"/>
                </a:moveTo>
                <a:lnTo>
                  <a:pt x="1370734" y="36739"/>
                </a:lnTo>
                <a:lnTo>
                  <a:pt x="1395086" y="43117"/>
                </a:lnTo>
                <a:lnTo>
                  <a:pt x="1410208" y="27559"/>
                </a:lnTo>
                <a:lnTo>
                  <a:pt x="1416882" y="27559"/>
                </a:lnTo>
                <a:lnTo>
                  <a:pt x="1415923" y="24130"/>
                </a:lnTo>
                <a:close/>
              </a:path>
              <a:path w="1443990" h="443864">
                <a:moveTo>
                  <a:pt x="1330452" y="0"/>
                </a:moveTo>
                <a:lnTo>
                  <a:pt x="1323467" y="4063"/>
                </a:lnTo>
                <a:lnTo>
                  <a:pt x="1321689" y="10795"/>
                </a:lnTo>
                <a:lnTo>
                  <a:pt x="1319911" y="17653"/>
                </a:lnTo>
                <a:lnTo>
                  <a:pt x="1323975" y="24511"/>
                </a:lnTo>
                <a:lnTo>
                  <a:pt x="1370734" y="36739"/>
                </a:lnTo>
                <a:lnTo>
                  <a:pt x="1415923" y="24130"/>
                </a:lnTo>
                <a:lnTo>
                  <a:pt x="1422712" y="24130"/>
                </a:lnTo>
                <a:lnTo>
                  <a:pt x="13304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08876" y="1139952"/>
            <a:ext cx="1557527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83195" y="1211580"/>
            <a:ext cx="934211" cy="5455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57563" y="1167326"/>
            <a:ext cx="1459033" cy="5840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57563" y="1167326"/>
            <a:ext cx="1459230" cy="584200"/>
          </a:xfrm>
          <a:custGeom>
            <a:avLst/>
            <a:gdLst/>
            <a:ahLst/>
            <a:cxnLst/>
            <a:rect l="l" t="t" r="r" b="b"/>
            <a:pathLst>
              <a:path w="1459229" h="584200">
                <a:moveTo>
                  <a:pt x="131780" y="192208"/>
                </a:moveTo>
                <a:lnTo>
                  <a:pt x="147119" y="127819"/>
                </a:lnTo>
                <a:lnTo>
                  <a:pt x="176262" y="100292"/>
                </a:lnTo>
                <a:lnTo>
                  <a:pt x="217237" y="77654"/>
                </a:lnTo>
                <a:lnTo>
                  <a:pt x="268181" y="61239"/>
                </a:lnTo>
                <a:lnTo>
                  <a:pt x="327233" y="52381"/>
                </a:lnTo>
                <a:lnTo>
                  <a:pt x="365200" y="51272"/>
                </a:lnTo>
                <a:lnTo>
                  <a:pt x="402750" y="53603"/>
                </a:lnTo>
                <a:lnTo>
                  <a:pt x="439086" y="59293"/>
                </a:lnTo>
                <a:lnTo>
                  <a:pt x="473410" y="68256"/>
                </a:lnTo>
                <a:lnTo>
                  <a:pt x="508217" y="43193"/>
                </a:lnTo>
                <a:lnTo>
                  <a:pt x="554021" y="25915"/>
                </a:lnTo>
                <a:lnTo>
                  <a:pt x="606793" y="17105"/>
                </a:lnTo>
                <a:lnTo>
                  <a:pt x="662504" y="17444"/>
                </a:lnTo>
                <a:lnTo>
                  <a:pt x="717123" y="27616"/>
                </a:lnTo>
                <a:lnTo>
                  <a:pt x="759033" y="44380"/>
                </a:lnTo>
                <a:lnTo>
                  <a:pt x="795021" y="19188"/>
                </a:lnTo>
                <a:lnTo>
                  <a:pt x="844250" y="4010"/>
                </a:lnTo>
                <a:lnTo>
                  <a:pt x="900336" y="0"/>
                </a:lnTo>
                <a:lnTo>
                  <a:pt x="956899" y="8312"/>
                </a:lnTo>
                <a:lnTo>
                  <a:pt x="971526" y="12852"/>
                </a:lnTo>
                <a:lnTo>
                  <a:pt x="985045" y="18250"/>
                </a:lnTo>
                <a:lnTo>
                  <a:pt x="997350" y="24457"/>
                </a:lnTo>
                <a:lnTo>
                  <a:pt x="1008334" y="31426"/>
                </a:lnTo>
                <a:lnTo>
                  <a:pt x="1048285" y="12909"/>
                </a:lnTo>
                <a:lnTo>
                  <a:pt x="1095198" y="2440"/>
                </a:lnTo>
                <a:lnTo>
                  <a:pt x="1145274" y="199"/>
                </a:lnTo>
                <a:lnTo>
                  <a:pt x="1194717" y="6371"/>
                </a:lnTo>
                <a:lnTo>
                  <a:pt x="1239728" y="21139"/>
                </a:lnTo>
                <a:lnTo>
                  <a:pt x="1275796" y="44571"/>
                </a:lnTo>
                <a:lnTo>
                  <a:pt x="1295100" y="73336"/>
                </a:lnTo>
                <a:lnTo>
                  <a:pt x="1347697" y="86324"/>
                </a:lnTo>
                <a:lnTo>
                  <a:pt x="1388736" y="106888"/>
                </a:lnTo>
                <a:lnTo>
                  <a:pt x="1416139" y="133037"/>
                </a:lnTo>
                <a:lnTo>
                  <a:pt x="1427826" y="162777"/>
                </a:lnTo>
                <a:lnTo>
                  <a:pt x="1421719" y="194113"/>
                </a:lnTo>
                <a:lnTo>
                  <a:pt x="1419433" y="198431"/>
                </a:lnTo>
                <a:lnTo>
                  <a:pt x="1416766" y="202749"/>
                </a:lnTo>
                <a:lnTo>
                  <a:pt x="1413464" y="206940"/>
                </a:lnTo>
                <a:lnTo>
                  <a:pt x="1444031" y="235945"/>
                </a:lnTo>
                <a:lnTo>
                  <a:pt x="1459033" y="267237"/>
                </a:lnTo>
                <a:lnTo>
                  <a:pt x="1458866" y="299142"/>
                </a:lnTo>
                <a:lnTo>
                  <a:pt x="1443925" y="329989"/>
                </a:lnTo>
                <a:lnTo>
                  <a:pt x="1414605" y="358105"/>
                </a:lnTo>
                <a:lnTo>
                  <a:pt x="1371300" y="381819"/>
                </a:lnTo>
                <a:lnTo>
                  <a:pt x="1320674" y="397837"/>
                </a:lnTo>
                <a:lnTo>
                  <a:pt x="1264239" y="406330"/>
                </a:lnTo>
                <a:lnTo>
                  <a:pt x="1253762" y="439934"/>
                </a:lnTo>
                <a:lnTo>
                  <a:pt x="1225564" y="469027"/>
                </a:lnTo>
                <a:lnTo>
                  <a:pt x="1182894" y="491872"/>
                </a:lnTo>
                <a:lnTo>
                  <a:pt x="1129001" y="506731"/>
                </a:lnTo>
                <a:lnTo>
                  <a:pt x="1067135" y="511867"/>
                </a:lnTo>
                <a:lnTo>
                  <a:pt x="1040288" y="510758"/>
                </a:lnTo>
                <a:lnTo>
                  <a:pt x="1014096" y="507660"/>
                </a:lnTo>
                <a:lnTo>
                  <a:pt x="988929" y="502634"/>
                </a:lnTo>
                <a:lnTo>
                  <a:pt x="965154" y="495738"/>
                </a:lnTo>
                <a:lnTo>
                  <a:pt x="944244" y="522146"/>
                </a:lnTo>
                <a:lnTo>
                  <a:pt x="875833" y="562429"/>
                </a:lnTo>
                <a:lnTo>
                  <a:pt x="831763" y="575307"/>
                </a:lnTo>
                <a:lnTo>
                  <a:pt x="783403" y="582681"/>
                </a:lnTo>
                <a:lnTo>
                  <a:pt x="732468" y="584052"/>
                </a:lnTo>
                <a:lnTo>
                  <a:pt x="680674" y="578923"/>
                </a:lnTo>
                <a:lnTo>
                  <a:pt x="644112" y="570944"/>
                </a:lnTo>
                <a:lnTo>
                  <a:pt x="610871" y="559762"/>
                </a:lnTo>
                <a:lnTo>
                  <a:pt x="581608" y="545651"/>
                </a:lnTo>
                <a:lnTo>
                  <a:pt x="556976" y="528885"/>
                </a:lnTo>
                <a:lnTo>
                  <a:pt x="509198" y="541187"/>
                </a:lnTo>
                <a:lnTo>
                  <a:pt x="459406" y="547840"/>
                </a:lnTo>
                <a:lnTo>
                  <a:pt x="409040" y="549039"/>
                </a:lnTo>
                <a:lnTo>
                  <a:pt x="359538" y="544982"/>
                </a:lnTo>
                <a:lnTo>
                  <a:pt x="312341" y="535865"/>
                </a:lnTo>
                <a:lnTo>
                  <a:pt x="268886" y="521884"/>
                </a:lnTo>
                <a:lnTo>
                  <a:pt x="230614" y="503236"/>
                </a:lnTo>
                <a:lnTo>
                  <a:pt x="198963" y="480117"/>
                </a:lnTo>
                <a:lnTo>
                  <a:pt x="198074" y="479228"/>
                </a:lnTo>
                <a:lnTo>
                  <a:pt x="197058" y="478466"/>
                </a:lnTo>
                <a:lnTo>
                  <a:pt x="196169" y="477577"/>
                </a:lnTo>
                <a:lnTo>
                  <a:pt x="137874" y="474926"/>
                </a:lnTo>
                <a:lnTo>
                  <a:pt x="87663" y="460845"/>
                </a:lnTo>
                <a:lnTo>
                  <a:pt x="50811" y="437572"/>
                </a:lnTo>
                <a:lnTo>
                  <a:pt x="32593" y="407346"/>
                </a:lnTo>
                <a:lnTo>
                  <a:pt x="32396" y="389915"/>
                </a:lnTo>
                <a:lnTo>
                  <a:pt x="39022" y="373056"/>
                </a:lnTo>
                <a:lnTo>
                  <a:pt x="52149" y="357340"/>
                </a:lnTo>
                <a:lnTo>
                  <a:pt x="71455" y="343338"/>
                </a:lnTo>
                <a:lnTo>
                  <a:pt x="27967" y="322117"/>
                </a:lnTo>
                <a:lnTo>
                  <a:pt x="3589" y="294348"/>
                </a:lnTo>
                <a:lnTo>
                  <a:pt x="0" y="263578"/>
                </a:lnTo>
                <a:lnTo>
                  <a:pt x="18877" y="233356"/>
                </a:lnTo>
                <a:lnTo>
                  <a:pt x="39750" y="218259"/>
                </a:lnTo>
                <a:lnTo>
                  <a:pt x="66137" y="206400"/>
                </a:lnTo>
                <a:lnTo>
                  <a:pt x="96833" y="198209"/>
                </a:lnTo>
                <a:lnTo>
                  <a:pt x="130637" y="194113"/>
                </a:lnTo>
                <a:lnTo>
                  <a:pt x="131780" y="19220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30542" y="1508505"/>
            <a:ext cx="85725" cy="10795"/>
          </a:xfrm>
          <a:custGeom>
            <a:avLst/>
            <a:gdLst/>
            <a:ahLst/>
            <a:cxnLst/>
            <a:rect l="l" t="t" r="r" b="b"/>
            <a:pathLst>
              <a:path w="85725" h="10794">
                <a:moveTo>
                  <a:pt x="85598" y="10668"/>
                </a:moveTo>
                <a:lnTo>
                  <a:pt x="63275" y="10697"/>
                </a:lnTo>
                <a:lnTo>
                  <a:pt x="41322" y="8905"/>
                </a:lnTo>
                <a:lnTo>
                  <a:pt x="20107" y="5328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54240" y="1637157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5" h="5714">
                <a:moveTo>
                  <a:pt x="37464" y="0"/>
                </a:moveTo>
                <a:lnTo>
                  <a:pt x="28324" y="1813"/>
                </a:lnTo>
                <a:lnTo>
                  <a:pt x="19018" y="3270"/>
                </a:lnTo>
                <a:lnTo>
                  <a:pt x="9568" y="4393"/>
                </a:lnTo>
                <a:lnTo>
                  <a:pt x="0" y="520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91932" y="1670304"/>
            <a:ext cx="22860" cy="23495"/>
          </a:xfrm>
          <a:custGeom>
            <a:avLst/>
            <a:gdLst/>
            <a:ahLst/>
            <a:cxnLst/>
            <a:rect l="l" t="t" r="r" b="b"/>
            <a:pathLst>
              <a:path w="22859" h="23494">
                <a:moveTo>
                  <a:pt x="22606" y="23495"/>
                </a:moveTo>
                <a:lnTo>
                  <a:pt x="16109" y="17877"/>
                </a:lnTo>
                <a:lnTo>
                  <a:pt x="10160" y="12080"/>
                </a:lnTo>
                <a:lnTo>
                  <a:pt x="4782" y="6117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22843" y="1635125"/>
            <a:ext cx="9525" cy="26034"/>
          </a:xfrm>
          <a:custGeom>
            <a:avLst/>
            <a:gdLst/>
            <a:ahLst/>
            <a:cxnLst/>
            <a:rect l="l" t="t" r="r" b="b"/>
            <a:pathLst>
              <a:path w="9525" h="26035">
                <a:moveTo>
                  <a:pt x="9016" y="0"/>
                </a:moveTo>
                <a:lnTo>
                  <a:pt x="7733" y="6548"/>
                </a:lnTo>
                <a:lnTo>
                  <a:pt x="5794" y="13049"/>
                </a:lnTo>
                <a:lnTo>
                  <a:pt x="3212" y="19502"/>
                </a:lnTo>
                <a:lnTo>
                  <a:pt x="0" y="2590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11057" y="1475613"/>
            <a:ext cx="110489" cy="96520"/>
          </a:xfrm>
          <a:custGeom>
            <a:avLst/>
            <a:gdLst/>
            <a:ahLst/>
            <a:cxnLst/>
            <a:rect l="l" t="t" r="r" b="b"/>
            <a:pathLst>
              <a:path w="110490" h="96519">
                <a:moveTo>
                  <a:pt x="0" y="0"/>
                </a:moveTo>
                <a:lnTo>
                  <a:pt x="45866" y="16920"/>
                </a:lnTo>
                <a:lnTo>
                  <a:pt x="80613" y="39639"/>
                </a:lnTo>
                <a:lnTo>
                  <a:pt x="102548" y="66669"/>
                </a:lnTo>
                <a:lnTo>
                  <a:pt x="109982" y="9652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21369" y="1372869"/>
            <a:ext cx="48895" cy="36195"/>
          </a:xfrm>
          <a:custGeom>
            <a:avLst/>
            <a:gdLst/>
            <a:ahLst/>
            <a:cxnLst/>
            <a:rect l="l" t="t" r="r" b="b"/>
            <a:pathLst>
              <a:path w="48895" h="36194">
                <a:moveTo>
                  <a:pt x="48895" y="0"/>
                </a:moveTo>
                <a:lnTo>
                  <a:pt x="39629" y="10156"/>
                </a:lnTo>
                <a:lnTo>
                  <a:pt x="28305" y="19621"/>
                </a:lnTo>
                <a:lnTo>
                  <a:pt x="15051" y="28324"/>
                </a:lnTo>
                <a:lnTo>
                  <a:pt x="0" y="3619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52917" y="1238630"/>
            <a:ext cx="3175" cy="17145"/>
          </a:xfrm>
          <a:custGeom>
            <a:avLst/>
            <a:gdLst/>
            <a:ahLst/>
            <a:cxnLst/>
            <a:rect l="l" t="t" r="r" b="b"/>
            <a:pathLst>
              <a:path w="3175" h="17144">
                <a:moveTo>
                  <a:pt x="0" y="0"/>
                </a:moveTo>
                <a:lnTo>
                  <a:pt x="1904" y="5588"/>
                </a:lnTo>
                <a:lnTo>
                  <a:pt x="2666" y="11303"/>
                </a:lnTo>
                <a:lnTo>
                  <a:pt x="2539" y="17018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40369" y="1196847"/>
            <a:ext cx="25400" cy="22225"/>
          </a:xfrm>
          <a:custGeom>
            <a:avLst/>
            <a:gdLst/>
            <a:ahLst/>
            <a:cxnLst/>
            <a:rect l="l" t="t" r="r" b="b"/>
            <a:pathLst>
              <a:path w="25400" h="22225">
                <a:moveTo>
                  <a:pt x="0" y="21843"/>
                </a:moveTo>
                <a:lnTo>
                  <a:pt x="5159" y="16037"/>
                </a:lnTo>
                <a:lnTo>
                  <a:pt x="11080" y="10445"/>
                </a:lnTo>
                <a:lnTo>
                  <a:pt x="17716" y="5091"/>
                </a:lnTo>
                <a:lnTo>
                  <a:pt x="2501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05928" y="1210310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0" y="18795"/>
                </a:moveTo>
                <a:lnTo>
                  <a:pt x="2540" y="12191"/>
                </a:lnTo>
                <a:lnTo>
                  <a:pt x="6603" y="5968"/>
                </a:lnTo>
                <a:lnTo>
                  <a:pt x="1206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30718" y="1235455"/>
            <a:ext cx="44450" cy="18415"/>
          </a:xfrm>
          <a:custGeom>
            <a:avLst/>
            <a:gdLst/>
            <a:ahLst/>
            <a:cxnLst/>
            <a:rect l="l" t="t" r="r" b="b"/>
            <a:pathLst>
              <a:path w="44450" h="18415">
                <a:moveTo>
                  <a:pt x="0" y="0"/>
                </a:moveTo>
                <a:lnTo>
                  <a:pt x="11759" y="4000"/>
                </a:lnTo>
                <a:lnTo>
                  <a:pt x="23018" y="8382"/>
                </a:lnTo>
                <a:lnTo>
                  <a:pt x="33754" y="13144"/>
                </a:lnTo>
                <a:lnTo>
                  <a:pt x="43941" y="1828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89343" y="1359535"/>
            <a:ext cx="8255" cy="19685"/>
          </a:xfrm>
          <a:custGeom>
            <a:avLst/>
            <a:gdLst/>
            <a:ahLst/>
            <a:cxnLst/>
            <a:rect l="l" t="t" r="r" b="b"/>
            <a:pathLst>
              <a:path w="8254" h="19684">
                <a:moveTo>
                  <a:pt x="7747" y="19176"/>
                </a:moveTo>
                <a:lnTo>
                  <a:pt x="4190" y="12953"/>
                </a:lnTo>
                <a:lnTo>
                  <a:pt x="1650" y="6476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398511" y="1254632"/>
            <a:ext cx="67500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Работа </a:t>
            </a:r>
            <a:r>
              <a:rPr sz="1100" b="1" dirty="0">
                <a:latin typeface="Calibri"/>
                <a:cs typeface="Calibri"/>
              </a:rPr>
              <a:t>с  м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д</a:t>
            </a:r>
            <a:r>
              <a:rPr sz="1100" b="1" spc="-5" dirty="0">
                <a:latin typeface="Calibri"/>
                <a:cs typeface="Calibri"/>
              </a:rPr>
              <a:t>еля</a:t>
            </a:r>
            <a:r>
              <a:rPr sz="1100" b="1" spc="0" dirty="0">
                <a:latin typeface="Calibri"/>
                <a:cs typeface="Calibri"/>
              </a:rPr>
              <a:t>м</a:t>
            </a:r>
            <a:r>
              <a:rPr sz="1100" b="1" dirty="0">
                <a:latin typeface="Calibri"/>
                <a:cs typeface="Calibri"/>
              </a:rPr>
              <a:t>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547359" y="1964435"/>
            <a:ext cx="1432560" cy="3337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90413" y="1987042"/>
            <a:ext cx="1233170" cy="184150"/>
          </a:xfrm>
          <a:custGeom>
            <a:avLst/>
            <a:gdLst/>
            <a:ahLst/>
            <a:cxnLst/>
            <a:rect l="l" t="t" r="r" b="b"/>
            <a:pathLst>
              <a:path w="1233170" h="184150">
                <a:moveTo>
                  <a:pt x="1160237" y="140405"/>
                </a:moveTo>
                <a:lnTo>
                  <a:pt x="1116203" y="160528"/>
                </a:lnTo>
                <a:lnTo>
                  <a:pt x="1113409" y="168021"/>
                </a:lnTo>
                <a:lnTo>
                  <a:pt x="1116330" y="174498"/>
                </a:lnTo>
                <a:lnTo>
                  <a:pt x="1119251" y="180848"/>
                </a:lnTo>
                <a:lnTo>
                  <a:pt x="1126870" y="183642"/>
                </a:lnTo>
                <a:lnTo>
                  <a:pt x="1211236" y="145034"/>
                </a:lnTo>
                <a:lnTo>
                  <a:pt x="1206881" y="145034"/>
                </a:lnTo>
                <a:lnTo>
                  <a:pt x="1160237" y="140405"/>
                </a:lnTo>
                <a:close/>
              </a:path>
              <a:path w="1233170" h="184150">
                <a:moveTo>
                  <a:pt x="1183043" y="129960"/>
                </a:moveTo>
                <a:lnTo>
                  <a:pt x="1160237" y="140405"/>
                </a:lnTo>
                <a:lnTo>
                  <a:pt x="1206881" y="145034"/>
                </a:lnTo>
                <a:lnTo>
                  <a:pt x="1207110" y="142748"/>
                </a:lnTo>
                <a:lnTo>
                  <a:pt x="1200658" y="142748"/>
                </a:lnTo>
                <a:lnTo>
                  <a:pt x="1183043" y="129960"/>
                </a:lnTo>
                <a:close/>
              </a:path>
              <a:path w="1233170" h="184150">
                <a:moveTo>
                  <a:pt x="1138428" y="66294"/>
                </a:moveTo>
                <a:lnTo>
                  <a:pt x="1130554" y="67563"/>
                </a:lnTo>
                <a:lnTo>
                  <a:pt x="1126363" y="73279"/>
                </a:lnTo>
                <a:lnTo>
                  <a:pt x="1122298" y="78867"/>
                </a:lnTo>
                <a:lnTo>
                  <a:pt x="1123568" y="86868"/>
                </a:lnTo>
                <a:lnTo>
                  <a:pt x="1129284" y="90932"/>
                </a:lnTo>
                <a:lnTo>
                  <a:pt x="1162593" y="115114"/>
                </a:lnTo>
                <a:lnTo>
                  <a:pt x="1209420" y="119761"/>
                </a:lnTo>
                <a:lnTo>
                  <a:pt x="1206881" y="145034"/>
                </a:lnTo>
                <a:lnTo>
                  <a:pt x="1211236" y="145034"/>
                </a:lnTo>
                <a:lnTo>
                  <a:pt x="1233169" y="135000"/>
                </a:lnTo>
                <a:lnTo>
                  <a:pt x="1144142" y="70358"/>
                </a:lnTo>
                <a:lnTo>
                  <a:pt x="1138428" y="66294"/>
                </a:lnTo>
                <a:close/>
              </a:path>
              <a:path w="1233170" h="184150">
                <a:moveTo>
                  <a:pt x="1202816" y="120904"/>
                </a:moveTo>
                <a:lnTo>
                  <a:pt x="1183043" y="129960"/>
                </a:lnTo>
                <a:lnTo>
                  <a:pt x="1200658" y="142748"/>
                </a:lnTo>
                <a:lnTo>
                  <a:pt x="1202816" y="120904"/>
                </a:lnTo>
                <a:close/>
              </a:path>
              <a:path w="1233170" h="184150">
                <a:moveTo>
                  <a:pt x="1209306" y="120904"/>
                </a:moveTo>
                <a:lnTo>
                  <a:pt x="1202816" y="120904"/>
                </a:lnTo>
                <a:lnTo>
                  <a:pt x="1200658" y="142748"/>
                </a:lnTo>
                <a:lnTo>
                  <a:pt x="1207110" y="142748"/>
                </a:lnTo>
                <a:lnTo>
                  <a:pt x="1209306" y="120904"/>
                </a:lnTo>
                <a:close/>
              </a:path>
              <a:path w="1233170" h="184150">
                <a:moveTo>
                  <a:pt x="2539" y="0"/>
                </a:moveTo>
                <a:lnTo>
                  <a:pt x="0" y="25273"/>
                </a:lnTo>
                <a:lnTo>
                  <a:pt x="1160237" y="140405"/>
                </a:lnTo>
                <a:lnTo>
                  <a:pt x="1183043" y="129960"/>
                </a:lnTo>
                <a:lnTo>
                  <a:pt x="1162593" y="115114"/>
                </a:lnTo>
                <a:lnTo>
                  <a:pt x="2539" y="0"/>
                </a:lnTo>
                <a:close/>
              </a:path>
              <a:path w="1233170" h="184150">
                <a:moveTo>
                  <a:pt x="1162593" y="115114"/>
                </a:moveTo>
                <a:lnTo>
                  <a:pt x="1183043" y="129960"/>
                </a:lnTo>
                <a:lnTo>
                  <a:pt x="1202816" y="120904"/>
                </a:lnTo>
                <a:lnTo>
                  <a:pt x="1209306" y="120904"/>
                </a:lnTo>
                <a:lnTo>
                  <a:pt x="1209420" y="119761"/>
                </a:lnTo>
                <a:lnTo>
                  <a:pt x="1162593" y="11511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23332" y="2026920"/>
            <a:ext cx="1775460" cy="900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65622" y="2049272"/>
            <a:ext cx="1577975" cy="715645"/>
          </a:xfrm>
          <a:custGeom>
            <a:avLst/>
            <a:gdLst/>
            <a:ahLst/>
            <a:cxnLst/>
            <a:rect l="l" t="t" r="r" b="b"/>
            <a:pathLst>
              <a:path w="1577975" h="715644">
                <a:moveTo>
                  <a:pt x="1506598" y="684801"/>
                </a:moveTo>
                <a:lnTo>
                  <a:pt x="1458722" y="690244"/>
                </a:lnTo>
                <a:lnTo>
                  <a:pt x="1453642" y="696594"/>
                </a:lnTo>
                <a:lnTo>
                  <a:pt x="1454545" y="703706"/>
                </a:lnTo>
                <a:lnTo>
                  <a:pt x="1455293" y="710438"/>
                </a:lnTo>
                <a:lnTo>
                  <a:pt x="1461643" y="715517"/>
                </a:lnTo>
                <a:lnTo>
                  <a:pt x="1564593" y="703706"/>
                </a:lnTo>
                <a:lnTo>
                  <a:pt x="1549653" y="703706"/>
                </a:lnTo>
                <a:lnTo>
                  <a:pt x="1506598" y="684801"/>
                </a:lnTo>
                <a:close/>
              </a:path>
              <a:path w="1577975" h="715644">
                <a:moveTo>
                  <a:pt x="1531679" y="681929"/>
                </a:moveTo>
                <a:lnTo>
                  <a:pt x="1506598" y="684801"/>
                </a:lnTo>
                <a:lnTo>
                  <a:pt x="1549653" y="703706"/>
                </a:lnTo>
                <a:lnTo>
                  <a:pt x="1551476" y="699515"/>
                </a:lnTo>
                <a:lnTo>
                  <a:pt x="1544447" y="699515"/>
                </a:lnTo>
                <a:lnTo>
                  <a:pt x="1531679" y="681929"/>
                </a:lnTo>
                <a:close/>
              </a:path>
              <a:path w="1577975" h="715644">
                <a:moveTo>
                  <a:pt x="1501012" y="606298"/>
                </a:moveTo>
                <a:lnTo>
                  <a:pt x="1489709" y="614552"/>
                </a:lnTo>
                <a:lnTo>
                  <a:pt x="1488440" y="622426"/>
                </a:lnTo>
                <a:lnTo>
                  <a:pt x="1492630" y="628141"/>
                </a:lnTo>
                <a:lnTo>
                  <a:pt x="1516822" y="661464"/>
                </a:lnTo>
                <a:lnTo>
                  <a:pt x="1559813" y="680338"/>
                </a:lnTo>
                <a:lnTo>
                  <a:pt x="1549653" y="703706"/>
                </a:lnTo>
                <a:lnTo>
                  <a:pt x="1564593" y="703706"/>
                </a:lnTo>
                <a:lnTo>
                  <a:pt x="1577848" y="702182"/>
                </a:lnTo>
                <a:lnTo>
                  <a:pt x="1509013" y="607567"/>
                </a:lnTo>
                <a:lnTo>
                  <a:pt x="1501012" y="606298"/>
                </a:lnTo>
                <a:close/>
              </a:path>
              <a:path w="1577975" h="715644">
                <a:moveTo>
                  <a:pt x="1553336" y="679450"/>
                </a:moveTo>
                <a:lnTo>
                  <a:pt x="1531679" y="681929"/>
                </a:lnTo>
                <a:lnTo>
                  <a:pt x="1544447" y="699515"/>
                </a:lnTo>
                <a:lnTo>
                  <a:pt x="1553336" y="679450"/>
                </a:lnTo>
                <a:close/>
              </a:path>
              <a:path w="1577975" h="715644">
                <a:moveTo>
                  <a:pt x="1557789" y="679450"/>
                </a:moveTo>
                <a:lnTo>
                  <a:pt x="1553336" y="679450"/>
                </a:lnTo>
                <a:lnTo>
                  <a:pt x="1544447" y="699515"/>
                </a:lnTo>
                <a:lnTo>
                  <a:pt x="1551476" y="699515"/>
                </a:lnTo>
                <a:lnTo>
                  <a:pt x="1559813" y="680338"/>
                </a:lnTo>
                <a:lnTo>
                  <a:pt x="1557789" y="679450"/>
                </a:lnTo>
                <a:close/>
              </a:path>
              <a:path w="1577975" h="715644">
                <a:moveTo>
                  <a:pt x="10160" y="0"/>
                </a:moveTo>
                <a:lnTo>
                  <a:pt x="0" y="23240"/>
                </a:lnTo>
                <a:lnTo>
                  <a:pt x="1506598" y="684801"/>
                </a:lnTo>
                <a:lnTo>
                  <a:pt x="1531679" y="681929"/>
                </a:lnTo>
                <a:lnTo>
                  <a:pt x="1516822" y="661464"/>
                </a:lnTo>
                <a:lnTo>
                  <a:pt x="10160" y="0"/>
                </a:lnTo>
                <a:close/>
              </a:path>
              <a:path w="1577975" h="715644">
                <a:moveTo>
                  <a:pt x="1516822" y="661464"/>
                </a:moveTo>
                <a:lnTo>
                  <a:pt x="1531679" y="681929"/>
                </a:lnTo>
                <a:lnTo>
                  <a:pt x="1553336" y="679450"/>
                </a:lnTo>
                <a:lnTo>
                  <a:pt x="1557789" y="679450"/>
                </a:lnTo>
                <a:lnTo>
                  <a:pt x="1516822" y="66146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19316" y="1778507"/>
            <a:ext cx="2375916" cy="9464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74407" y="1894332"/>
            <a:ext cx="1536192" cy="7132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66823" y="1805762"/>
            <a:ext cx="2279725" cy="8521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66823" y="1805762"/>
            <a:ext cx="2280285" cy="852169"/>
          </a:xfrm>
          <a:custGeom>
            <a:avLst/>
            <a:gdLst/>
            <a:ahLst/>
            <a:cxnLst/>
            <a:rect l="l" t="t" r="r" b="b"/>
            <a:pathLst>
              <a:path w="2280284" h="852169">
                <a:moveTo>
                  <a:pt x="207508" y="280593"/>
                </a:moveTo>
                <a:lnTo>
                  <a:pt x="212821" y="216403"/>
                </a:lnTo>
                <a:lnTo>
                  <a:pt x="259552" y="159153"/>
                </a:lnTo>
                <a:lnTo>
                  <a:pt x="296293" y="134571"/>
                </a:lnTo>
                <a:lnTo>
                  <a:pt x="340802" y="113452"/>
                </a:lnTo>
                <a:lnTo>
                  <a:pt x="392215" y="96371"/>
                </a:lnTo>
                <a:lnTo>
                  <a:pt x="449671" y="83906"/>
                </a:lnTo>
                <a:lnTo>
                  <a:pt x="512308" y="76631"/>
                </a:lnTo>
                <a:lnTo>
                  <a:pt x="559692" y="74976"/>
                </a:lnTo>
                <a:lnTo>
                  <a:pt x="606790" y="76528"/>
                </a:lnTo>
                <a:lnTo>
                  <a:pt x="652979" y="81231"/>
                </a:lnTo>
                <a:lnTo>
                  <a:pt x="697639" y="89030"/>
                </a:lnTo>
                <a:lnTo>
                  <a:pt x="740146" y="99872"/>
                </a:lnTo>
                <a:lnTo>
                  <a:pt x="771788" y="75706"/>
                </a:lnTo>
                <a:lnTo>
                  <a:pt x="811024" y="55849"/>
                </a:lnTo>
                <a:lnTo>
                  <a:pt x="856326" y="40537"/>
                </a:lnTo>
                <a:lnTo>
                  <a:pt x="906167" y="30006"/>
                </a:lnTo>
                <a:lnTo>
                  <a:pt x="959020" y="24495"/>
                </a:lnTo>
                <a:lnTo>
                  <a:pt x="1013359" y="24238"/>
                </a:lnTo>
                <a:lnTo>
                  <a:pt x="1067656" y="29473"/>
                </a:lnTo>
                <a:lnTo>
                  <a:pt x="1120384" y="40436"/>
                </a:lnTo>
                <a:lnTo>
                  <a:pt x="1170694" y="57903"/>
                </a:lnTo>
                <a:lnTo>
                  <a:pt x="1185662" y="64947"/>
                </a:lnTo>
                <a:lnTo>
                  <a:pt x="1214667" y="42281"/>
                </a:lnTo>
                <a:lnTo>
                  <a:pt x="1251787" y="24132"/>
                </a:lnTo>
                <a:lnTo>
                  <a:pt x="1295170" y="10823"/>
                </a:lnTo>
                <a:lnTo>
                  <a:pt x="1342963" y="2672"/>
                </a:lnTo>
                <a:lnTo>
                  <a:pt x="1393313" y="0"/>
                </a:lnTo>
                <a:lnTo>
                  <a:pt x="1444367" y="3125"/>
                </a:lnTo>
                <a:lnTo>
                  <a:pt x="1494272" y="12369"/>
                </a:lnTo>
                <a:lnTo>
                  <a:pt x="1538262" y="26927"/>
                </a:lnTo>
                <a:lnTo>
                  <a:pt x="1574536" y="46151"/>
                </a:lnTo>
                <a:lnTo>
                  <a:pt x="1611876" y="27880"/>
                </a:lnTo>
                <a:lnTo>
                  <a:pt x="1654346" y="14161"/>
                </a:lnTo>
                <a:lnTo>
                  <a:pt x="1700492" y="5059"/>
                </a:lnTo>
                <a:lnTo>
                  <a:pt x="1748859" y="638"/>
                </a:lnTo>
                <a:lnTo>
                  <a:pt x="1797995" y="961"/>
                </a:lnTo>
                <a:lnTo>
                  <a:pt x="1846445" y="6093"/>
                </a:lnTo>
                <a:lnTo>
                  <a:pt x="1892755" y="16097"/>
                </a:lnTo>
                <a:lnTo>
                  <a:pt x="1935470" y="31038"/>
                </a:lnTo>
                <a:lnTo>
                  <a:pt x="1991763" y="65328"/>
                </a:lnTo>
                <a:lnTo>
                  <a:pt x="2021957" y="107238"/>
                </a:lnTo>
                <a:lnTo>
                  <a:pt x="2082175" y="119495"/>
                </a:lnTo>
                <a:lnTo>
                  <a:pt x="2133696" y="137814"/>
                </a:lnTo>
                <a:lnTo>
                  <a:pt x="2175332" y="161136"/>
                </a:lnTo>
                <a:lnTo>
                  <a:pt x="2205899" y="188401"/>
                </a:lnTo>
                <a:lnTo>
                  <a:pt x="2229077" y="250523"/>
                </a:lnTo>
                <a:lnTo>
                  <a:pt x="2219315" y="283260"/>
                </a:lnTo>
                <a:lnTo>
                  <a:pt x="2215886" y="289610"/>
                </a:lnTo>
                <a:lnTo>
                  <a:pt x="2211568" y="295960"/>
                </a:lnTo>
                <a:lnTo>
                  <a:pt x="2206488" y="302056"/>
                </a:lnTo>
                <a:lnTo>
                  <a:pt x="2244573" y="333365"/>
                </a:lnTo>
                <a:lnTo>
                  <a:pt x="2268897" y="366886"/>
                </a:lnTo>
                <a:lnTo>
                  <a:pt x="2279725" y="401591"/>
                </a:lnTo>
                <a:lnTo>
                  <a:pt x="2277322" y="436454"/>
                </a:lnTo>
                <a:lnTo>
                  <a:pt x="2233884" y="502546"/>
                </a:lnTo>
                <a:lnTo>
                  <a:pt x="2193379" y="531720"/>
                </a:lnTo>
                <a:lnTo>
                  <a:pt x="2140702" y="556945"/>
                </a:lnTo>
                <a:lnTo>
                  <a:pt x="2102642" y="569953"/>
                </a:lnTo>
                <a:lnTo>
                  <a:pt x="2061772" y="580329"/>
                </a:lnTo>
                <a:lnTo>
                  <a:pt x="2018615" y="587967"/>
                </a:lnTo>
                <a:lnTo>
                  <a:pt x="1973697" y="592759"/>
                </a:lnTo>
                <a:lnTo>
                  <a:pt x="1967034" y="624012"/>
                </a:lnTo>
                <a:lnTo>
                  <a:pt x="1920298" y="679301"/>
                </a:lnTo>
                <a:lnTo>
                  <a:pt x="1882702" y="702106"/>
                </a:lnTo>
                <a:lnTo>
                  <a:pt x="1837271" y="720863"/>
                </a:lnTo>
                <a:lnTo>
                  <a:pt x="1785245" y="734956"/>
                </a:lnTo>
                <a:lnTo>
                  <a:pt x="1727861" y="743768"/>
                </a:lnTo>
                <a:lnTo>
                  <a:pt x="1666357" y="746683"/>
                </a:lnTo>
                <a:lnTo>
                  <a:pt x="1624473" y="745030"/>
                </a:lnTo>
                <a:lnTo>
                  <a:pt x="1583601" y="740508"/>
                </a:lnTo>
                <a:lnTo>
                  <a:pt x="1544324" y="733199"/>
                </a:lnTo>
                <a:lnTo>
                  <a:pt x="1507226" y="723188"/>
                </a:lnTo>
                <a:lnTo>
                  <a:pt x="1486054" y="750697"/>
                </a:lnTo>
                <a:lnTo>
                  <a:pt x="1421836" y="797196"/>
                </a:lnTo>
                <a:lnTo>
                  <a:pt x="1380620" y="815689"/>
                </a:lnTo>
                <a:lnTo>
                  <a:pt x="1334554" y="830678"/>
                </a:lnTo>
                <a:lnTo>
                  <a:pt x="1284551" y="841914"/>
                </a:lnTo>
                <a:lnTo>
                  <a:pt x="1231529" y="849148"/>
                </a:lnTo>
                <a:lnTo>
                  <a:pt x="1176400" y="852131"/>
                </a:lnTo>
                <a:lnTo>
                  <a:pt x="1120082" y="850613"/>
                </a:lnTo>
                <a:lnTo>
                  <a:pt x="1063488" y="844346"/>
                </a:lnTo>
                <a:lnTo>
                  <a:pt x="1006540" y="832724"/>
                </a:lnTo>
                <a:lnTo>
                  <a:pt x="954713" y="816422"/>
                </a:lnTo>
                <a:lnTo>
                  <a:pt x="909076" y="795858"/>
                </a:lnTo>
                <a:lnTo>
                  <a:pt x="870702" y="771448"/>
                </a:lnTo>
                <a:lnTo>
                  <a:pt x="821452" y="784361"/>
                </a:lnTo>
                <a:lnTo>
                  <a:pt x="770477" y="793564"/>
                </a:lnTo>
                <a:lnTo>
                  <a:pt x="718441" y="799144"/>
                </a:lnTo>
                <a:lnTo>
                  <a:pt x="666011" y="801185"/>
                </a:lnTo>
                <a:lnTo>
                  <a:pt x="613853" y="799772"/>
                </a:lnTo>
                <a:lnTo>
                  <a:pt x="562632" y="794991"/>
                </a:lnTo>
                <a:lnTo>
                  <a:pt x="513014" y="786926"/>
                </a:lnTo>
                <a:lnTo>
                  <a:pt x="465666" y="775663"/>
                </a:lnTo>
                <a:lnTo>
                  <a:pt x="421253" y="761286"/>
                </a:lnTo>
                <a:lnTo>
                  <a:pt x="380441" y="743882"/>
                </a:lnTo>
                <a:lnTo>
                  <a:pt x="343896" y="723534"/>
                </a:lnTo>
                <a:lnTo>
                  <a:pt x="312283" y="700328"/>
                </a:lnTo>
                <a:lnTo>
                  <a:pt x="307965" y="696645"/>
                </a:lnTo>
                <a:lnTo>
                  <a:pt x="246309" y="696119"/>
                </a:lnTo>
                <a:lnTo>
                  <a:pt x="189070" y="687694"/>
                </a:lnTo>
                <a:lnTo>
                  <a:pt x="138674" y="672341"/>
                </a:lnTo>
                <a:lnTo>
                  <a:pt x="97550" y="651029"/>
                </a:lnTo>
                <a:lnTo>
                  <a:pt x="68123" y="624729"/>
                </a:lnTo>
                <a:lnTo>
                  <a:pt x="52445" y="568931"/>
                </a:lnTo>
                <a:lnTo>
                  <a:pt x="62760" y="544309"/>
                </a:lnTo>
                <a:lnTo>
                  <a:pt x="83219" y="521401"/>
                </a:lnTo>
                <a:lnTo>
                  <a:pt x="113274" y="501065"/>
                </a:lnTo>
                <a:lnTo>
                  <a:pt x="64891" y="481678"/>
                </a:lnTo>
                <a:lnTo>
                  <a:pt x="29360" y="457307"/>
                </a:lnTo>
                <a:lnTo>
                  <a:pt x="7467" y="429485"/>
                </a:lnTo>
                <a:lnTo>
                  <a:pt x="0" y="399747"/>
                </a:lnTo>
                <a:lnTo>
                  <a:pt x="7744" y="369629"/>
                </a:lnTo>
                <a:lnTo>
                  <a:pt x="64014" y="318622"/>
                </a:lnTo>
                <a:lnTo>
                  <a:pt x="105114" y="301294"/>
                </a:lnTo>
                <a:lnTo>
                  <a:pt x="152930" y="289301"/>
                </a:lnTo>
                <a:lnTo>
                  <a:pt x="205603" y="283260"/>
                </a:lnTo>
                <a:lnTo>
                  <a:pt x="207508" y="28059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82638" y="2303398"/>
            <a:ext cx="133985" cy="15875"/>
          </a:xfrm>
          <a:custGeom>
            <a:avLst/>
            <a:gdLst/>
            <a:ahLst/>
            <a:cxnLst/>
            <a:rect l="l" t="t" r="r" b="b"/>
            <a:pathLst>
              <a:path w="133984" h="15875">
                <a:moveTo>
                  <a:pt x="133476" y="15748"/>
                </a:moveTo>
                <a:lnTo>
                  <a:pt x="98619" y="15805"/>
                </a:lnTo>
                <a:lnTo>
                  <a:pt x="64357" y="13160"/>
                </a:lnTo>
                <a:lnTo>
                  <a:pt x="31285" y="7872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75551" y="2491104"/>
            <a:ext cx="58419" cy="7620"/>
          </a:xfrm>
          <a:custGeom>
            <a:avLst/>
            <a:gdLst/>
            <a:ahLst/>
            <a:cxnLst/>
            <a:rect l="l" t="t" r="r" b="b"/>
            <a:pathLst>
              <a:path w="58420" h="7619">
                <a:moveTo>
                  <a:pt x="58420" y="0"/>
                </a:moveTo>
                <a:lnTo>
                  <a:pt x="44184" y="2619"/>
                </a:lnTo>
                <a:lnTo>
                  <a:pt x="29686" y="4762"/>
                </a:lnTo>
                <a:lnTo>
                  <a:pt x="14950" y="6429"/>
                </a:lnTo>
                <a:lnTo>
                  <a:pt x="0" y="762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02219" y="2539492"/>
            <a:ext cx="35560" cy="34290"/>
          </a:xfrm>
          <a:custGeom>
            <a:avLst/>
            <a:gdLst/>
            <a:ahLst/>
            <a:cxnLst/>
            <a:rect l="l" t="t" r="r" b="b"/>
            <a:pathLst>
              <a:path w="35559" h="34289">
                <a:moveTo>
                  <a:pt x="35178" y="34290"/>
                </a:moveTo>
                <a:lnTo>
                  <a:pt x="25038" y="26074"/>
                </a:lnTo>
                <a:lnTo>
                  <a:pt x="15779" y="17621"/>
                </a:lnTo>
                <a:lnTo>
                  <a:pt x="7425" y="8929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74304" y="2488183"/>
            <a:ext cx="14604" cy="38100"/>
          </a:xfrm>
          <a:custGeom>
            <a:avLst/>
            <a:gdLst/>
            <a:ahLst/>
            <a:cxnLst/>
            <a:rect l="l" t="t" r="r" b="b"/>
            <a:pathLst>
              <a:path w="14604" h="38100">
                <a:moveTo>
                  <a:pt x="14097" y="0"/>
                </a:moveTo>
                <a:lnTo>
                  <a:pt x="12055" y="9572"/>
                </a:lnTo>
                <a:lnTo>
                  <a:pt x="9001" y="19049"/>
                </a:lnTo>
                <a:lnTo>
                  <a:pt x="4970" y="28432"/>
                </a:lnTo>
                <a:lnTo>
                  <a:pt x="0" y="3771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67928" y="2255647"/>
            <a:ext cx="171450" cy="140970"/>
          </a:xfrm>
          <a:custGeom>
            <a:avLst/>
            <a:gdLst/>
            <a:ahLst/>
            <a:cxnLst/>
            <a:rect l="l" t="t" r="r" b="b"/>
            <a:pathLst>
              <a:path w="171450" h="140969">
                <a:moveTo>
                  <a:pt x="0" y="0"/>
                </a:moveTo>
                <a:lnTo>
                  <a:pt x="58490" y="18938"/>
                </a:lnTo>
                <a:lnTo>
                  <a:pt x="106245" y="43606"/>
                </a:lnTo>
                <a:lnTo>
                  <a:pt x="141887" y="72877"/>
                </a:lnTo>
                <a:lnTo>
                  <a:pt x="164039" y="105623"/>
                </a:lnTo>
                <a:lnTo>
                  <a:pt x="171323" y="14071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95842" y="2105786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5">
                <a:moveTo>
                  <a:pt x="76326" y="0"/>
                </a:moveTo>
                <a:lnTo>
                  <a:pt x="61829" y="14789"/>
                </a:lnTo>
                <a:lnTo>
                  <a:pt x="44164" y="28590"/>
                </a:lnTo>
                <a:lnTo>
                  <a:pt x="23498" y="41273"/>
                </a:lnTo>
                <a:lnTo>
                  <a:pt x="0" y="5270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89034" y="1909952"/>
            <a:ext cx="4445" cy="25400"/>
          </a:xfrm>
          <a:custGeom>
            <a:avLst/>
            <a:gdLst/>
            <a:ahLst/>
            <a:cxnLst/>
            <a:rect l="l" t="t" r="r" b="b"/>
            <a:pathLst>
              <a:path w="4445" h="25400">
                <a:moveTo>
                  <a:pt x="0" y="0"/>
                </a:moveTo>
                <a:lnTo>
                  <a:pt x="2921" y="8255"/>
                </a:lnTo>
                <a:lnTo>
                  <a:pt x="4318" y="16637"/>
                </a:lnTo>
                <a:lnTo>
                  <a:pt x="4064" y="2489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01608" y="1849120"/>
            <a:ext cx="39370" cy="31750"/>
          </a:xfrm>
          <a:custGeom>
            <a:avLst/>
            <a:gdLst/>
            <a:ahLst/>
            <a:cxnLst/>
            <a:rect l="l" t="t" r="r" b="b"/>
            <a:pathLst>
              <a:path w="39370" h="31750">
                <a:moveTo>
                  <a:pt x="0" y="31750"/>
                </a:moveTo>
                <a:lnTo>
                  <a:pt x="8040" y="23324"/>
                </a:lnTo>
                <a:lnTo>
                  <a:pt x="17272" y="15208"/>
                </a:lnTo>
                <a:lnTo>
                  <a:pt x="27646" y="7425"/>
                </a:lnTo>
                <a:lnTo>
                  <a:pt x="39116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35976" y="1868677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0" y="27432"/>
                </a:moveTo>
                <a:lnTo>
                  <a:pt x="3474" y="20341"/>
                </a:lnTo>
                <a:lnTo>
                  <a:pt x="7794" y="13382"/>
                </a:lnTo>
                <a:lnTo>
                  <a:pt x="12948" y="6590"/>
                </a:lnTo>
                <a:lnTo>
                  <a:pt x="18923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06716" y="1905380"/>
            <a:ext cx="68580" cy="26670"/>
          </a:xfrm>
          <a:custGeom>
            <a:avLst/>
            <a:gdLst/>
            <a:ahLst/>
            <a:cxnLst/>
            <a:rect l="l" t="t" r="r" b="b"/>
            <a:pathLst>
              <a:path w="68579" h="26669">
                <a:moveTo>
                  <a:pt x="0" y="0"/>
                </a:moveTo>
                <a:lnTo>
                  <a:pt x="18305" y="5826"/>
                </a:lnTo>
                <a:lnTo>
                  <a:pt x="35861" y="12223"/>
                </a:lnTo>
                <a:lnTo>
                  <a:pt x="52631" y="19145"/>
                </a:lnTo>
                <a:lnTo>
                  <a:pt x="68579" y="2654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74331" y="2086355"/>
            <a:ext cx="12065" cy="27940"/>
          </a:xfrm>
          <a:custGeom>
            <a:avLst/>
            <a:gdLst/>
            <a:ahLst/>
            <a:cxnLst/>
            <a:rect l="l" t="t" r="r" b="b"/>
            <a:pathLst>
              <a:path w="12065" h="27939">
                <a:moveTo>
                  <a:pt x="11938" y="27940"/>
                </a:moveTo>
                <a:lnTo>
                  <a:pt x="8126" y="21056"/>
                </a:lnTo>
                <a:lnTo>
                  <a:pt x="4873" y="14112"/>
                </a:lnTo>
                <a:lnTo>
                  <a:pt x="2168" y="7098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189089" y="1936242"/>
            <a:ext cx="127571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marR="7620" indent="-26416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Беседы </a:t>
            </a:r>
            <a:r>
              <a:rPr sz="1100" b="1" dirty="0">
                <a:latin typeface="Calibri"/>
                <a:cs typeface="Calibri"/>
              </a:rPr>
              <a:t>и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разговоры  </a:t>
            </a:r>
            <a:r>
              <a:rPr sz="1100" b="1" dirty="0">
                <a:latin typeface="Calibri"/>
                <a:cs typeface="Calibri"/>
              </a:rPr>
              <a:t>с детьми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на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экологические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темы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259323" y="2185416"/>
            <a:ext cx="2456687" cy="22113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01741" y="2208022"/>
            <a:ext cx="2258060" cy="2013585"/>
          </a:xfrm>
          <a:custGeom>
            <a:avLst/>
            <a:gdLst/>
            <a:ahLst/>
            <a:cxnLst/>
            <a:rect l="l" t="t" r="r" b="b"/>
            <a:pathLst>
              <a:path w="2258059" h="2013585">
                <a:moveTo>
                  <a:pt x="2148332" y="1965070"/>
                </a:moveTo>
                <a:lnTo>
                  <a:pt x="2141601" y="1969515"/>
                </a:lnTo>
                <a:lnTo>
                  <a:pt x="2138807" y="1983232"/>
                </a:lnTo>
                <a:lnTo>
                  <a:pt x="2143252" y="1989963"/>
                </a:lnTo>
                <a:lnTo>
                  <a:pt x="2257933" y="2013077"/>
                </a:lnTo>
                <a:lnTo>
                  <a:pt x="2255575" y="2005838"/>
                </a:lnTo>
                <a:lnTo>
                  <a:pt x="2230628" y="2005838"/>
                </a:lnTo>
                <a:lnTo>
                  <a:pt x="2195441" y="1974497"/>
                </a:lnTo>
                <a:lnTo>
                  <a:pt x="2155190" y="1966340"/>
                </a:lnTo>
                <a:lnTo>
                  <a:pt x="2148332" y="1965070"/>
                </a:lnTo>
                <a:close/>
              </a:path>
              <a:path w="2258059" h="2013585">
                <a:moveTo>
                  <a:pt x="2195441" y="1974497"/>
                </a:moveTo>
                <a:lnTo>
                  <a:pt x="2230628" y="2005838"/>
                </a:lnTo>
                <a:lnTo>
                  <a:pt x="2235615" y="2000250"/>
                </a:lnTo>
                <a:lnTo>
                  <a:pt x="2227072" y="2000250"/>
                </a:lnTo>
                <a:lnTo>
                  <a:pt x="2220292" y="1979533"/>
                </a:lnTo>
                <a:lnTo>
                  <a:pt x="2195441" y="1974497"/>
                </a:lnTo>
                <a:close/>
              </a:path>
              <a:path w="2258059" h="2013585">
                <a:moveTo>
                  <a:pt x="2214499" y="1898269"/>
                </a:moveTo>
                <a:lnTo>
                  <a:pt x="2201164" y="1902586"/>
                </a:lnTo>
                <a:lnTo>
                  <a:pt x="2197481" y="1909698"/>
                </a:lnTo>
                <a:lnTo>
                  <a:pt x="2199640" y="1916429"/>
                </a:lnTo>
                <a:lnTo>
                  <a:pt x="2212498" y="1955721"/>
                </a:lnTo>
                <a:lnTo>
                  <a:pt x="2247518" y="1986914"/>
                </a:lnTo>
                <a:lnTo>
                  <a:pt x="2230628" y="2005838"/>
                </a:lnTo>
                <a:lnTo>
                  <a:pt x="2255575" y="2005838"/>
                </a:lnTo>
                <a:lnTo>
                  <a:pt x="2223897" y="1908555"/>
                </a:lnTo>
                <a:lnTo>
                  <a:pt x="2221611" y="1901825"/>
                </a:lnTo>
                <a:lnTo>
                  <a:pt x="2214499" y="1898269"/>
                </a:lnTo>
                <a:close/>
              </a:path>
              <a:path w="2258059" h="2013585">
                <a:moveTo>
                  <a:pt x="2220292" y="1979533"/>
                </a:moveTo>
                <a:lnTo>
                  <a:pt x="2227072" y="2000250"/>
                </a:lnTo>
                <a:lnTo>
                  <a:pt x="2241677" y="1983866"/>
                </a:lnTo>
                <a:lnTo>
                  <a:pt x="2220292" y="1979533"/>
                </a:lnTo>
                <a:close/>
              </a:path>
              <a:path w="2258059" h="2013585">
                <a:moveTo>
                  <a:pt x="2212498" y="1955721"/>
                </a:moveTo>
                <a:lnTo>
                  <a:pt x="2220292" y="1979533"/>
                </a:lnTo>
                <a:lnTo>
                  <a:pt x="2241677" y="1983866"/>
                </a:lnTo>
                <a:lnTo>
                  <a:pt x="2227072" y="2000250"/>
                </a:lnTo>
                <a:lnTo>
                  <a:pt x="2235615" y="2000250"/>
                </a:lnTo>
                <a:lnTo>
                  <a:pt x="2247518" y="1986914"/>
                </a:lnTo>
                <a:lnTo>
                  <a:pt x="2212498" y="1955721"/>
                </a:lnTo>
                <a:close/>
              </a:path>
              <a:path w="2258059" h="2013585">
                <a:moveTo>
                  <a:pt x="16891" y="0"/>
                </a:moveTo>
                <a:lnTo>
                  <a:pt x="0" y="19050"/>
                </a:lnTo>
                <a:lnTo>
                  <a:pt x="2195441" y="1974497"/>
                </a:lnTo>
                <a:lnTo>
                  <a:pt x="2220292" y="1979533"/>
                </a:lnTo>
                <a:lnTo>
                  <a:pt x="2212498" y="1955721"/>
                </a:lnTo>
                <a:lnTo>
                  <a:pt x="168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27091" y="2200655"/>
            <a:ext cx="429767" cy="7269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70017" y="2224023"/>
            <a:ext cx="246379" cy="527685"/>
          </a:xfrm>
          <a:custGeom>
            <a:avLst/>
            <a:gdLst/>
            <a:ahLst/>
            <a:cxnLst/>
            <a:rect l="l" t="t" r="r" b="b"/>
            <a:pathLst>
              <a:path w="246379" h="527685">
                <a:moveTo>
                  <a:pt x="152527" y="436752"/>
                </a:moveTo>
                <a:lnTo>
                  <a:pt x="144653" y="437896"/>
                </a:lnTo>
                <a:lnTo>
                  <a:pt x="140462" y="443484"/>
                </a:lnTo>
                <a:lnTo>
                  <a:pt x="136144" y="449072"/>
                </a:lnTo>
                <a:lnTo>
                  <a:pt x="137287" y="457073"/>
                </a:lnTo>
                <a:lnTo>
                  <a:pt x="230759" y="527430"/>
                </a:lnTo>
                <a:lnTo>
                  <a:pt x="233164" y="509142"/>
                </a:lnTo>
                <a:lnTo>
                  <a:pt x="209296" y="509142"/>
                </a:lnTo>
                <a:lnTo>
                  <a:pt x="191104" y="465739"/>
                </a:lnTo>
                <a:lnTo>
                  <a:pt x="158242" y="440943"/>
                </a:lnTo>
                <a:lnTo>
                  <a:pt x="152527" y="436752"/>
                </a:lnTo>
                <a:close/>
              </a:path>
              <a:path w="246379" h="527685">
                <a:moveTo>
                  <a:pt x="191104" y="465739"/>
                </a:moveTo>
                <a:lnTo>
                  <a:pt x="209296" y="509142"/>
                </a:lnTo>
                <a:lnTo>
                  <a:pt x="224874" y="502538"/>
                </a:lnTo>
                <a:lnTo>
                  <a:pt x="208407" y="502538"/>
                </a:lnTo>
                <a:lnTo>
                  <a:pt x="211258" y="480945"/>
                </a:lnTo>
                <a:lnTo>
                  <a:pt x="191104" y="465739"/>
                </a:lnTo>
                <a:close/>
              </a:path>
              <a:path w="246379" h="527685">
                <a:moveTo>
                  <a:pt x="227203" y="403225"/>
                </a:moveTo>
                <a:lnTo>
                  <a:pt x="220853" y="408050"/>
                </a:lnTo>
                <a:lnTo>
                  <a:pt x="219964" y="415036"/>
                </a:lnTo>
                <a:lnTo>
                  <a:pt x="214549" y="456028"/>
                </a:lnTo>
                <a:lnTo>
                  <a:pt x="232664" y="499237"/>
                </a:lnTo>
                <a:lnTo>
                  <a:pt x="209296" y="509142"/>
                </a:lnTo>
                <a:lnTo>
                  <a:pt x="233164" y="509142"/>
                </a:lnTo>
                <a:lnTo>
                  <a:pt x="245999" y="411479"/>
                </a:lnTo>
                <a:lnTo>
                  <a:pt x="241173" y="405002"/>
                </a:lnTo>
                <a:lnTo>
                  <a:pt x="227203" y="403225"/>
                </a:lnTo>
                <a:close/>
              </a:path>
              <a:path w="246379" h="527685">
                <a:moveTo>
                  <a:pt x="211258" y="480945"/>
                </a:moveTo>
                <a:lnTo>
                  <a:pt x="208407" y="502538"/>
                </a:lnTo>
                <a:lnTo>
                  <a:pt x="228600" y="494029"/>
                </a:lnTo>
                <a:lnTo>
                  <a:pt x="211258" y="480945"/>
                </a:lnTo>
                <a:close/>
              </a:path>
              <a:path w="246379" h="527685">
                <a:moveTo>
                  <a:pt x="214549" y="456028"/>
                </a:moveTo>
                <a:lnTo>
                  <a:pt x="211258" y="480945"/>
                </a:lnTo>
                <a:lnTo>
                  <a:pt x="228600" y="494029"/>
                </a:lnTo>
                <a:lnTo>
                  <a:pt x="208407" y="502538"/>
                </a:lnTo>
                <a:lnTo>
                  <a:pt x="224874" y="502538"/>
                </a:lnTo>
                <a:lnTo>
                  <a:pt x="232664" y="499237"/>
                </a:lnTo>
                <a:lnTo>
                  <a:pt x="214549" y="456028"/>
                </a:lnTo>
                <a:close/>
              </a:path>
              <a:path w="246379" h="527685">
                <a:moveTo>
                  <a:pt x="23368" y="0"/>
                </a:moveTo>
                <a:lnTo>
                  <a:pt x="0" y="9778"/>
                </a:lnTo>
                <a:lnTo>
                  <a:pt x="191104" y="465739"/>
                </a:lnTo>
                <a:lnTo>
                  <a:pt x="211258" y="480945"/>
                </a:lnTo>
                <a:lnTo>
                  <a:pt x="214549" y="456028"/>
                </a:lnTo>
                <a:lnTo>
                  <a:pt x="233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4576" y="4099559"/>
            <a:ext cx="1815083" cy="10119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63383" y="4078223"/>
            <a:ext cx="984503" cy="1048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42872" y="4127325"/>
            <a:ext cx="1718695" cy="9155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42872" y="4127325"/>
            <a:ext cx="1718945" cy="915669"/>
          </a:xfrm>
          <a:custGeom>
            <a:avLst/>
            <a:gdLst/>
            <a:ahLst/>
            <a:cxnLst/>
            <a:rect l="l" t="t" r="r" b="b"/>
            <a:pathLst>
              <a:path w="1718945" h="915670">
                <a:moveTo>
                  <a:pt x="155665" y="301291"/>
                </a:moveTo>
                <a:lnTo>
                  <a:pt x="153754" y="261784"/>
                </a:lnTo>
                <a:lnTo>
                  <a:pt x="162453" y="223958"/>
                </a:lnTo>
                <a:lnTo>
                  <a:pt x="180835" y="188694"/>
                </a:lnTo>
                <a:lnTo>
                  <a:pt x="207973" y="156876"/>
                </a:lnTo>
                <a:lnTo>
                  <a:pt x="242939" y="129386"/>
                </a:lnTo>
                <a:lnTo>
                  <a:pt x="284806" y="107106"/>
                </a:lnTo>
                <a:lnTo>
                  <a:pt x="332647" y="90919"/>
                </a:lnTo>
                <a:lnTo>
                  <a:pt x="385535" y="81708"/>
                </a:lnTo>
                <a:lnTo>
                  <a:pt x="430227" y="80045"/>
                </a:lnTo>
                <a:lnTo>
                  <a:pt x="474371" y="83740"/>
                </a:lnTo>
                <a:lnTo>
                  <a:pt x="517087" y="92674"/>
                </a:lnTo>
                <a:lnTo>
                  <a:pt x="557493" y="106727"/>
                </a:lnTo>
                <a:lnTo>
                  <a:pt x="585221" y="77416"/>
                </a:lnTo>
                <a:lnTo>
                  <a:pt x="620232" y="54185"/>
                </a:lnTo>
                <a:lnTo>
                  <a:pt x="660803" y="37424"/>
                </a:lnTo>
                <a:lnTo>
                  <a:pt x="705213" y="27521"/>
                </a:lnTo>
                <a:lnTo>
                  <a:pt x="751740" y="24864"/>
                </a:lnTo>
                <a:lnTo>
                  <a:pt x="798663" y="29843"/>
                </a:lnTo>
                <a:lnTo>
                  <a:pt x="844259" y="42846"/>
                </a:lnTo>
                <a:lnTo>
                  <a:pt x="882210" y="61616"/>
                </a:lnTo>
                <a:lnTo>
                  <a:pt x="893535" y="69135"/>
                </a:lnTo>
                <a:lnTo>
                  <a:pt x="925938" y="36325"/>
                </a:lnTo>
                <a:lnTo>
                  <a:pt x="969241" y="13343"/>
                </a:lnTo>
                <a:lnTo>
                  <a:pt x="1019622" y="1113"/>
                </a:lnTo>
                <a:lnTo>
                  <a:pt x="1073257" y="563"/>
                </a:lnTo>
                <a:lnTo>
                  <a:pt x="1126326" y="12620"/>
                </a:lnTo>
                <a:lnTo>
                  <a:pt x="1143540" y="19724"/>
                </a:lnTo>
                <a:lnTo>
                  <a:pt x="1159457" y="28209"/>
                </a:lnTo>
                <a:lnTo>
                  <a:pt x="1173921" y="37980"/>
                </a:lnTo>
                <a:lnTo>
                  <a:pt x="1186778" y="48942"/>
                </a:lnTo>
                <a:lnTo>
                  <a:pt x="1225283" y="23811"/>
                </a:lnTo>
                <a:lnTo>
                  <a:pt x="1269986" y="7446"/>
                </a:lnTo>
                <a:lnTo>
                  <a:pt x="1318302" y="0"/>
                </a:lnTo>
                <a:lnTo>
                  <a:pt x="1367645" y="1623"/>
                </a:lnTo>
                <a:lnTo>
                  <a:pt x="1415428" y="12468"/>
                </a:lnTo>
                <a:lnTo>
                  <a:pt x="1459066" y="32686"/>
                </a:lnTo>
                <a:lnTo>
                  <a:pt x="1501500" y="69548"/>
                </a:lnTo>
                <a:lnTo>
                  <a:pt x="1524217" y="114601"/>
                </a:lnTo>
                <a:lnTo>
                  <a:pt x="1576633" y="130727"/>
                </a:lnTo>
                <a:lnTo>
                  <a:pt x="1619904" y="155429"/>
                </a:lnTo>
                <a:lnTo>
                  <a:pt x="1652614" y="186912"/>
                </a:lnTo>
                <a:lnTo>
                  <a:pt x="1673343" y="223379"/>
                </a:lnTo>
                <a:lnTo>
                  <a:pt x="1680674" y="263035"/>
                </a:lnTo>
                <a:lnTo>
                  <a:pt x="1673188" y="304085"/>
                </a:lnTo>
                <a:lnTo>
                  <a:pt x="1670521" y="310943"/>
                </a:lnTo>
                <a:lnTo>
                  <a:pt x="1667346" y="317801"/>
                </a:lnTo>
                <a:lnTo>
                  <a:pt x="1663409" y="324405"/>
                </a:lnTo>
                <a:lnTo>
                  <a:pt x="1692154" y="358065"/>
                </a:lnTo>
                <a:lnTo>
                  <a:pt x="1710516" y="394110"/>
                </a:lnTo>
                <a:lnTo>
                  <a:pt x="1718695" y="431439"/>
                </a:lnTo>
                <a:lnTo>
                  <a:pt x="1716892" y="468947"/>
                </a:lnTo>
                <a:lnTo>
                  <a:pt x="1705308" y="505533"/>
                </a:lnTo>
                <a:lnTo>
                  <a:pt x="1684144" y="540093"/>
                </a:lnTo>
                <a:lnTo>
                  <a:pt x="1653600" y="571525"/>
                </a:lnTo>
                <a:lnTo>
                  <a:pt x="1613879" y="598725"/>
                </a:lnTo>
                <a:lnTo>
                  <a:pt x="1554316" y="623823"/>
                </a:lnTo>
                <a:lnTo>
                  <a:pt x="1487895" y="637206"/>
                </a:lnTo>
                <a:lnTo>
                  <a:pt x="1481401" y="675451"/>
                </a:lnTo>
                <a:lnTo>
                  <a:pt x="1463714" y="710493"/>
                </a:lnTo>
                <a:lnTo>
                  <a:pt x="1436223" y="741336"/>
                </a:lnTo>
                <a:lnTo>
                  <a:pt x="1400318" y="766985"/>
                </a:lnTo>
                <a:lnTo>
                  <a:pt x="1357385" y="786444"/>
                </a:lnTo>
                <a:lnTo>
                  <a:pt x="1308814" y="798719"/>
                </a:lnTo>
                <a:lnTo>
                  <a:pt x="1255993" y="802814"/>
                </a:lnTo>
                <a:lnTo>
                  <a:pt x="1224420" y="801042"/>
                </a:lnTo>
                <a:lnTo>
                  <a:pt x="1193620" y="796162"/>
                </a:lnTo>
                <a:lnTo>
                  <a:pt x="1164035" y="788259"/>
                </a:lnTo>
                <a:lnTo>
                  <a:pt x="1136105" y="777414"/>
                </a:lnTo>
                <a:lnTo>
                  <a:pt x="1115178" y="813986"/>
                </a:lnTo>
                <a:lnTo>
                  <a:pt x="1085583" y="845819"/>
                </a:lnTo>
                <a:lnTo>
                  <a:pt x="1048665" y="872390"/>
                </a:lnTo>
                <a:lnTo>
                  <a:pt x="1005771" y="893175"/>
                </a:lnTo>
                <a:lnTo>
                  <a:pt x="958245" y="907649"/>
                </a:lnTo>
                <a:lnTo>
                  <a:pt x="907433" y="915288"/>
                </a:lnTo>
                <a:lnTo>
                  <a:pt x="854681" y="915570"/>
                </a:lnTo>
                <a:lnTo>
                  <a:pt x="801333" y="907970"/>
                </a:lnTo>
                <a:lnTo>
                  <a:pt x="758341" y="895475"/>
                </a:lnTo>
                <a:lnTo>
                  <a:pt x="719243" y="877919"/>
                </a:lnTo>
                <a:lnTo>
                  <a:pt x="684836" y="855767"/>
                </a:lnTo>
                <a:lnTo>
                  <a:pt x="655918" y="829484"/>
                </a:lnTo>
                <a:lnTo>
                  <a:pt x="611143" y="845665"/>
                </a:lnTo>
                <a:lnTo>
                  <a:pt x="564644" y="856134"/>
                </a:lnTo>
                <a:lnTo>
                  <a:pt x="517288" y="861048"/>
                </a:lnTo>
                <a:lnTo>
                  <a:pt x="469943" y="860564"/>
                </a:lnTo>
                <a:lnTo>
                  <a:pt x="423476" y="854836"/>
                </a:lnTo>
                <a:lnTo>
                  <a:pt x="378754" y="844023"/>
                </a:lnTo>
                <a:lnTo>
                  <a:pt x="336644" y="828280"/>
                </a:lnTo>
                <a:lnTo>
                  <a:pt x="298014" y="807762"/>
                </a:lnTo>
                <a:lnTo>
                  <a:pt x="263729" y="782627"/>
                </a:lnTo>
                <a:lnTo>
                  <a:pt x="234659" y="753030"/>
                </a:lnTo>
                <a:lnTo>
                  <a:pt x="233516" y="751633"/>
                </a:lnTo>
                <a:lnTo>
                  <a:pt x="232373" y="750363"/>
                </a:lnTo>
                <a:lnTo>
                  <a:pt x="231357" y="748966"/>
                </a:lnTo>
                <a:lnTo>
                  <a:pt x="175892" y="747256"/>
                </a:lnTo>
                <a:lnTo>
                  <a:pt x="125756" y="733580"/>
                </a:lnTo>
                <a:lnTo>
                  <a:pt x="84111" y="709748"/>
                </a:lnTo>
                <a:lnTo>
                  <a:pt x="54122" y="677570"/>
                </a:lnTo>
                <a:lnTo>
                  <a:pt x="38952" y="638857"/>
                </a:lnTo>
                <a:lnTo>
                  <a:pt x="38664" y="611481"/>
                </a:lnTo>
                <a:lnTo>
                  <a:pt x="46461" y="585009"/>
                </a:lnTo>
                <a:lnTo>
                  <a:pt x="61901" y="560347"/>
                </a:lnTo>
                <a:lnTo>
                  <a:pt x="84545" y="538400"/>
                </a:lnTo>
                <a:lnTo>
                  <a:pt x="41891" y="512721"/>
                </a:lnTo>
                <a:lnTo>
                  <a:pt x="13368" y="479787"/>
                </a:lnTo>
                <a:lnTo>
                  <a:pt x="0" y="442434"/>
                </a:lnTo>
                <a:lnTo>
                  <a:pt x="2810" y="403496"/>
                </a:lnTo>
                <a:lnTo>
                  <a:pt x="22823" y="365807"/>
                </a:lnTo>
                <a:lnTo>
                  <a:pt x="78385" y="323516"/>
                </a:lnTo>
                <a:lnTo>
                  <a:pt x="114442" y="310622"/>
                </a:lnTo>
                <a:lnTo>
                  <a:pt x="154141" y="304085"/>
                </a:lnTo>
                <a:lnTo>
                  <a:pt x="155665" y="30129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29322" y="4662170"/>
            <a:ext cx="100965" cy="17145"/>
          </a:xfrm>
          <a:custGeom>
            <a:avLst/>
            <a:gdLst/>
            <a:ahLst/>
            <a:cxnLst/>
            <a:rect l="l" t="t" r="r" b="b"/>
            <a:pathLst>
              <a:path w="100965" h="17145">
                <a:moveTo>
                  <a:pt x="100710" y="16890"/>
                </a:moveTo>
                <a:lnTo>
                  <a:pt x="74402" y="16948"/>
                </a:lnTo>
                <a:lnTo>
                  <a:pt x="48545" y="14112"/>
                </a:lnTo>
                <a:lnTo>
                  <a:pt x="23594" y="8443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74865" y="4864227"/>
            <a:ext cx="44450" cy="8255"/>
          </a:xfrm>
          <a:custGeom>
            <a:avLst/>
            <a:gdLst/>
            <a:ahLst/>
            <a:cxnLst/>
            <a:rect l="l" t="t" r="r" b="b"/>
            <a:pathLst>
              <a:path w="44450" h="8254">
                <a:moveTo>
                  <a:pt x="44068" y="0"/>
                </a:moveTo>
                <a:lnTo>
                  <a:pt x="33307" y="2786"/>
                </a:lnTo>
                <a:lnTo>
                  <a:pt x="22367" y="5048"/>
                </a:lnTo>
                <a:lnTo>
                  <a:pt x="11261" y="6786"/>
                </a:lnTo>
                <a:lnTo>
                  <a:pt x="0" y="800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72120" y="4916170"/>
            <a:ext cx="26670" cy="37465"/>
          </a:xfrm>
          <a:custGeom>
            <a:avLst/>
            <a:gdLst/>
            <a:ahLst/>
            <a:cxnLst/>
            <a:rect l="l" t="t" r="r" b="b"/>
            <a:pathLst>
              <a:path w="26670" h="37464">
                <a:moveTo>
                  <a:pt x="26543" y="36956"/>
                </a:moveTo>
                <a:lnTo>
                  <a:pt x="18877" y="28128"/>
                </a:lnTo>
                <a:lnTo>
                  <a:pt x="11890" y="19002"/>
                </a:lnTo>
                <a:lnTo>
                  <a:pt x="5593" y="9614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79105" y="4861052"/>
            <a:ext cx="10795" cy="40640"/>
          </a:xfrm>
          <a:custGeom>
            <a:avLst/>
            <a:gdLst/>
            <a:ahLst/>
            <a:cxnLst/>
            <a:rect l="l" t="t" r="r" b="b"/>
            <a:pathLst>
              <a:path w="10795" h="40639">
                <a:moveTo>
                  <a:pt x="10541" y="0"/>
                </a:moveTo>
                <a:lnTo>
                  <a:pt x="9018" y="10259"/>
                </a:lnTo>
                <a:lnTo>
                  <a:pt x="6746" y="20447"/>
                </a:lnTo>
                <a:lnTo>
                  <a:pt x="3736" y="30539"/>
                </a:lnTo>
                <a:lnTo>
                  <a:pt x="0" y="4051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00593" y="4610734"/>
            <a:ext cx="129539" cy="151765"/>
          </a:xfrm>
          <a:custGeom>
            <a:avLst/>
            <a:gdLst/>
            <a:ahLst/>
            <a:cxnLst/>
            <a:rect l="l" t="t" r="r" b="b"/>
            <a:pathLst>
              <a:path w="129540" h="151764">
                <a:moveTo>
                  <a:pt x="0" y="0"/>
                </a:moveTo>
                <a:lnTo>
                  <a:pt x="53883" y="26493"/>
                </a:lnTo>
                <a:lnTo>
                  <a:pt x="94742" y="62118"/>
                </a:lnTo>
                <a:lnTo>
                  <a:pt x="120550" y="104530"/>
                </a:lnTo>
                <a:lnTo>
                  <a:pt x="129285" y="15138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47861" y="4449445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4" h="57150">
                <a:moveTo>
                  <a:pt x="57658" y="0"/>
                </a:moveTo>
                <a:lnTo>
                  <a:pt x="46702" y="15906"/>
                </a:lnTo>
                <a:lnTo>
                  <a:pt x="33353" y="30765"/>
                </a:lnTo>
                <a:lnTo>
                  <a:pt x="17742" y="44434"/>
                </a:lnTo>
                <a:lnTo>
                  <a:pt x="0" y="5676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67343" y="4238752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0" y="0"/>
                </a:moveTo>
                <a:lnTo>
                  <a:pt x="1404" y="6687"/>
                </a:lnTo>
                <a:lnTo>
                  <a:pt x="2381" y="13398"/>
                </a:lnTo>
                <a:lnTo>
                  <a:pt x="2928" y="20109"/>
                </a:lnTo>
                <a:lnTo>
                  <a:pt x="3048" y="2679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99679" y="4173346"/>
            <a:ext cx="29845" cy="34290"/>
          </a:xfrm>
          <a:custGeom>
            <a:avLst/>
            <a:gdLst/>
            <a:ahLst/>
            <a:cxnLst/>
            <a:rect l="l" t="t" r="r" b="b"/>
            <a:pathLst>
              <a:path w="29845" h="34289">
                <a:moveTo>
                  <a:pt x="0" y="34162"/>
                </a:moveTo>
                <a:lnTo>
                  <a:pt x="6068" y="25074"/>
                </a:lnTo>
                <a:lnTo>
                  <a:pt x="13017" y="16319"/>
                </a:lnTo>
                <a:lnTo>
                  <a:pt x="20824" y="7945"/>
                </a:lnTo>
                <a:lnTo>
                  <a:pt x="29464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823834" y="4194302"/>
            <a:ext cx="14604" cy="29845"/>
          </a:xfrm>
          <a:custGeom>
            <a:avLst/>
            <a:gdLst/>
            <a:ahLst/>
            <a:cxnLst/>
            <a:rect l="l" t="t" r="r" b="b"/>
            <a:pathLst>
              <a:path w="14604" h="29845">
                <a:moveTo>
                  <a:pt x="0" y="29464"/>
                </a:moveTo>
                <a:lnTo>
                  <a:pt x="2615" y="21895"/>
                </a:lnTo>
                <a:lnTo>
                  <a:pt x="5873" y="14446"/>
                </a:lnTo>
                <a:lnTo>
                  <a:pt x="9751" y="7139"/>
                </a:lnTo>
                <a:lnTo>
                  <a:pt x="1422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00111" y="4233798"/>
            <a:ext cx="52069" cy="28575"/>
          </a:xfrm>
          <a:custGeom>
            <a:avLst/>
            <a:gdLst/>
            <a:ahLst/>
            <a:cxnLst/>
            <a:rect l="l" t="t" r="r" b="b"/>
            <a:pathLst>
              <a:path w="52070" h="28575">
                <a:moveTo>
                  <a:pt x="0" y="0"/>
                </a:moveTo>
                <a:lnTo>
                  <a:pt x="13809" y="6304"/>
                </a:lnTo>
                <a:lnTo>
                  <a:pt x="27035" y="13192"/>
                </a:lnTo>
                <a:lnTo>
                  <a:pt x="39665" y="20627"/>
                </a:lnTo>
                <a:lnTo>
                  <a:pt x="51689" y="285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98538" y="4428616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9016" y="30098"/>
                </a:moveTo>
                <a:lnTo>
                  <a:pt x="6107" y="22645"/>
                </a:lnTo>
                <a:lnTo>
                  <a:pt x="3651" y="15144"/>
                </a:lnTo>
                <a:lnTo>
                  <a:pt x="1623" y="7596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377810" y="4120641"/>
            <a:ext cx="727710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Сбор  </a:t>
            </a:r>
            <a:r>
              <a:rPr sz="1100" b="1" dirty="0">
                <a:latin typeface="Calibri"/>
                <a:cs typeface="Calibri"/>
              </a:rPr>
              <a:t>к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-5" dirty="0">
                <a:latin typeface="Calibri"/>
                <a:cs typeface="Calibri"/>
              </a:rPr>
              <a:t>лле</a:t>
            </a:r>
            <a:r>
              <a:rPr sz="1100" b="1" dirty="0">
                <a:latin typeface="Calibri"/>
                <a:cs typeface="Calibri"/>
              </a:rPr>
              <a:t>кци</a:t>
            </a:r>
            <a:r>
              <a:rPr sz="1100" b="1" spc="-10" dirty="0">
                <a:latin typeface="Calibri"/>
                <a:cs typeface="Calibri"/>
              </a:rPr>
              <a:t>й</a:t>
            </a:r>
            <a:r>
              <a:rPr sz="1100" b="1" dirty="0">
                <a:latin typeface="Calibri"/>
                <a:cs typeface="Calibri"/>
              </a:rPr>
              <a:t>,  </a:t>
            </a:r>
            <a:r>
              <a:rPr sz="1100" b="1" spc="-5" dirty="0">
                <a:latin typeface="Calibri"/>
                <a:cs typeface="Calibri"/>
              </a:rPr>
              <a:t>семян,  камней,</a:t>
            </a:r>
            <a:endParaRPr sz="1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Calibri"/>
                <a:cs typeface="Calibri"/>
              </a:rPr>
              <a:t>листьев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450079" y="2711195"/>
            <a:ext cx="1720596" cy="9174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12208" y="2813304"/>
            <a:ext cx="1110996" cy="7132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97995" y="2739786"/>
            <a:ext cx="1624624" cy="8206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97995" y="2739786"/>
            <a:ext cx="1624965" cy="821055"/>
          </a:xfrm>
          <a:custGeom>
            <a:avLst/>
            <a:gdLst/>
            <a:ahLst/>
            <a:cxnLst/>
            <a:rect l="l" t="t" r="r" b="b"/>
            <a:pathLst>
              <a:path w="1624964" h="821054">
                <a:moveTo>
                  <a:pt x="147029" y="269986"/>
                </a:moveTo>
                <a:lnTo>
                  <a:pt x="145816" y="229664"/>
                </a:lnTo>
                <a:lnTo>
                  <a:pt x="157529" y="191452"/>
                </a:lnTo>
                <a:lnTo>
                  <a:pt x="180862" y="156529"/>
                </a:lnTo>
                <a:lnTo>
                  <a:pt x="214513" y="126071"/>
                </a:lnTo>
                <a:lnTo>
                  <a:pt x="257176" y="101255"/>
                </a:lnTo>
                <a:lnTo>
                  <a:pt x="307549" y="83260"/>
                </a:lnTo>
                <a:lnTo>
                  <a:pt x="364326" y="73263"/>
                </a:lnTo>
                <a:lnTo>
                  <a:pt x="406547" y="71790"/>
                </a:lnTo>
                <a:lnTo>
                  <a:pt x="448257" y="75104"/>
                </a:lnTo>
                <a:lnTo>
                  <a:pt x="488609" y="83085"/>
                </a:lnTo>
                <a:lnTo>
                  <a:pt x="526759" y="95615"/>
                </a:lnTo>
                <a:lnTo>
                  <a:pt x="558079" y="65523"/>
                </a:lnTo>
                <a:lnTo>
                  <a:pt x="598378" y="42924"/>
                </a:lnTo>
                <a:lnTo>
                  <a:pt x="645075" y="28368"/>
                </a:lnTo>
                <a:lnTo>
                  <a:pt x="695594" y="22406"/>
                </a:lnTo>
                <a:lnTo>
                  <a:pt x="747354" y="25588"/>
                </a:lnTo>
                <a:lnTo>
                  <a:pt x="797777" y="38465"/>
                </a:lnTo>
                <a:lnTo>
                  <a:pt x="833674" y="55252"/>
                </a:lnTo>
                <a:lnTo>
                  <a:pt x="844386" y="61960"/>
                </a:lnTo>
                <a:lnTo>
                  <a:pt x="874992" y="32562"/>
                </a:lnTo>
                <a:lnTo>
                  <a:pt x="915925" y="11972"/>
                </a:lnTo>
                <a:lnTo>
                  <a:pt x="963551" y="1015"/>
                </a:lnTo>
                <a:lnTo>
                  <a:pt x="1014237" y="512"/>
                </a:lnTo>
                <a:lnTo>
                  <a:pt x="1064350" y="11287"/>
                </a:lnTo>
                <a:lnTo>
                  <a:pt x="1080640" y="17726"/>
                </a:lnTo>
                <a:lnTo>
                  <a:pt x="1095703" y="25368"/>
                </a:lnTo>
                <a:lnTo>
                  <a:pt x="1109409" y="34129"/>
                </a:lnTo>
                <a:lnTo>
                  <a:pt x="1121627" y="43926"/>
                </a:lnTo>
                <a:lnTo>
                  <a:pt x="1157963" y="21386"/>
                </a:lnTo>
                <a:lnTo>
                  <a:pt x="1200183" y="6696"/>
                </a:lnTo>
                <a:lnTo>
                  <a:pt x="1245833" y="0"/>
                </a:lnTo>
                <a:lnTo>
                  <a:pt x="1292456" y="1442"/>
                </a:lnTo>
                <a:lnTo>
                  <a:pt x="1337597" y="11167"/>
                </a:lnTo>
                <a:lnTo>
                  <a:pt x="1378802" y="29321"/>
                </a:lnTo>
                <a:lnTo>
                  <a:pt x="1418934" y="62357"/>
                </a:lnTo>
                <a:lnTo>
                  <a:pt x="1440397" y="102727"/>
                </a:lnTo>
                <a:lnTo>
                  <a:pt x="1489926" y="117156"/>
                </a:lnTo>
                <a:lnTo>
                  <a:pt x="1530812" y="139298"/>
                </a:lnTo>
                <a:lnTo>
                  <a:pt x="1561714" y="167528"/>
                </a:lnTo>
                <a:lnTo>
                  <a:pt x="1581292" y="200225"/>
                </a:lnTo>
                <a:lnTo>
                  <a:pt x="1588205" y="235765"/>
                </a:lnTo>
                <a:lnTo>
                  <a:pt x="1581113" y="272526"/>
                </a:lnTo>
                <a:lnTo>
                  <a:pt x="1578700" y="278749"/>
                </a:lnTo>
                <a:lnTo>
                  <a:pt x="1575652" y="284845"/>
                </a:lnTo>
                <a:lnTo>
                  <a:pt x="1571969" y="290814"/>
                </a:lnTo>
                <a:lnTo>
                  <a:pt x="1602217" y="325487"/>
                </a:lnTo>
                <a:lnTo>
                  <a:pt x="1619673" y="362773"/>
                </a:lnTo>
                <a:lnTo>
                  <a:pt x="1624624" y="401195"/>
                </a:lnTo>
                <a:lnTo>
                  <a:pt x="1617356" y="439274"/>
                </a:lnTo>
                <a:lnTo>
                  <a:pt x="1598156" y="475534"/>
                </a:lnTo>
                <a:lnTo>
                  <a:pt x="1567310" y="508497"/>
                </a:lnTo>
                <a:lnTo>
                  <a:pt x="1525106" y="536686"/>
                </a:lnTo>
                <a:lnTo>
                  <a:pt x="1468845" y="559180"/>
                </a:lnTo>
                <a:lnTo>
                  <a:pt x="1406107" y="571103"/>
                </a:lnTo>
                <a:lnTo>
                  <a:pt x="1397861" y="610851"/>
                </a:lnTo>
                <a:lnTo>
                  <a:pt x="1375528" y="646479"/>
                </a:lnTo>
                <a:lnTo>
                  <a:pt x="1341194" y="676576"/>
                </a:lnTo>
                <a:lnTo>
                  <a:pt x="1296943" y="699730"/>
                </a:lnTo>
                <a:lnTo>
                  <a:pt x="1244861" y="714530"/>
                </a:lnTo>
                <a:lnTo>
                  <a:pt x="1187032" y="719566"/>
                </a:lnTo>
                <a:lnTo>
                  <a:pt x="1157167" y="717960"/>
                </a:lnTo>
                <a:lnTo>
                  <a:pt x="1128040" y="713581"/>
                </a:lnTo>
                <a:lnTo>
                  <a:pt x="1100057" y="706510"/>
                </a:lnTo>
                <a:lnTo>
                  <a:pt x="1073621" y="696833"/>
                </a:lnTo>
                <a:lnTo>
                  <a:pt x="1053860" y="729628"/>
                </a:lnTo>
                <a:lnTo>
                  <a:pt x="1025905" y="758168"/>
                </a:lnTo>
                <a:lnTo>
                  <a:pt x="991026" y="781984"/>
                </a:lnTo>
                <a:lnTo>
                  <a:pt x="950494" y="800608"/>
                </a:lnTo>
                <a:lnTo>
                  <a:pt x="905582" y="813570"/>
                </a:lnTo>
                <a:lnTo>
                  <a:pt x="857558" y="820402"/>
                </a:lnTo>
                <a:lnTo>
                  <a:pt x="807695" y="820635"/>
                </a:lnTo>
                <a:lnTo>
                  <a:pt x="757264" y="813800"/>
                </a:lnTo>
                <a:lnTo>
                  <a:pt x="716648" y="802628"/>
                </a:lnTo>
                <a:lnTo>
                  <a:pt x="679699" y="786907"/>
                </a:lnTo>
                <a:lnTo>
                  <a:pt x="647179" y="767044"/>
                </a:lnTo>
                <a:lnTo>
                  <a:pt x="619850" y="743442"/>
                </a:lnTo>
                <a:lnTo>
                  <a:pt x="572722" y="759269"/>
                </a:lnTo>
                <a:lnTo>
                  <a:pt x="523698" y="768782"/>
                </a:lnTo>
                <a:lnTo>
                  <a:pt x="473899" y="772177"/>
                </a:lnTo>
                <a:lnTo>
                  <a:pt x="424448" y="769647"/>
                </a:lnTo>
                <a:lnTo>
                  <a:pt x="376467" y="761390"/>
                </a:lnTo>
                <a:lnTo>
                  <a:pt x="331080" y="747600"/>
                </a:lnTo>
                <a:lnTo>
                  <a:pt x="289409" y="728473"/>
                </a:lnTo>
                <a:lnTo>
                  <a:pt x="252576" y="704204"/>
                </a:lnTo>
                <a:lnTo>
                  <a:pt x="221705" y="674989"/>
                </a:lnTo>
                <a:lnTo>
                  <a:pt x="220689" y="673719"/>
                </a:lnTo>
                <a:lnTo>
                  <a:pt x="219673" y="672576"/>
                </a:lnTo>
                <a:lnTo>
                  <a:pt x="218657" y="671306"/>
                </a:lnTo>
                <a:lnTo>
                  <a:pt x="166227" y="669748"/>
                </a:lnTo>
                <a:lnTo>
                  <a:pt x="118833" y="657474"/>
                </a:lnTo>
                <a:lnTo>
                  <a:pt x="79467" y="636110"/>
                </a:lnTo>
                <a:lnTo>
                  <a:pt x="51123" y="607285"/>
                </a:lnTo>
                <a:lnTo>
                  <a:pt x="36793" y="572627"/>
                </a:lnTo>
                <a:lnTo>
                  <a:pt x="36539" y="548092"/>
                </a:lnTo>
                <a:lnTo>
                  <a:pt x="43905" y="524367"/>
                </a:lnTo>
                <a:lnTo>
                  <a:pt x="58510" y="502261"/>
                </a:lnTo>
                <a:lnTo>
                  <a:pt x="79973" y="482584"/>
                </a:lnTo>
                <a:lnTo>
                  <a:pt x="39626" y="459571"/>
                </a:lnTo>
                <a:lnTo>
                  <a:pt x="12647" y="430036"/>
                </a:lnTo>
                <a:lnTo>
                  <a:pt x="0" y="396539"/>
                </a:lnTo>
                <a:lnTo>
                  <a:pt x="2647" y="361639"/>
                </a:lnTo>
                <a:lnTo>
                  <a:pt x="21553" y="327898"/>
                </a:lnTo>
                <a:lnTo>
                  <a:pt x="74067" y="289972"/>
                </a:lnTo>
                <a:lnTo>
                  <a:pt x="145632" y="272526"/>
                </a:lnTo>
                <a:lnTo>
                  <a:pt x="147029" y="269986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79620" y="3219195"/>
            <a:ext cx="95250" cy="15240"/>
          </a:xfrm>
          <a:custGeom>
            <a:avLst/>
            <a:gdLst/>
            <a:ahLst/>
            <a:cxnLst/>
            <a:rect l="l" t="t" r="r" b="b"/>
            <a:pathLst>
              <a:path w="95250" h="15239">
                <a:moveTo>
                  <a:pt x="95250" y="15112"/>
                </a:moveTo>
                <a:lnTo>
                  <a:pt x="70383" y="15198"/>
                </a:lnTo>
                <a:lnTo>
                  <a:pt x="45958" y="12652"/>
                </a:lnTo>
                <a:lnTo>
                  <a:pt x="22365" y="7558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17160" y="3400297"/>
            <a:ext cx="41910" cy="7620"/>
          </a:xfrm>
          <a:custGeom>
            <a:avLst/>
            <a:gdLst/>
            <a:ahLst/>
            <a:cxnLst/>
            <a:rect l="l" t="t" r="r" b="b"/>
            <a:pathLst>
              <a:path w="41910" h="7620">
                <a:moveTo>
                  <a:pt x="41655" y="0"/>
                </a:moveTo>
                <a:lnTo>
                  <a:pt x="31539" y="2470"/>
                </a:lnTo>
                <a:lnTo>
                  <a:pt x="21208" y="4524"/>
                </a:lnTo>
                <a:lnTo>
                  <a:pt x="10687" y="6125"/>
                </a:lnTo>
                <a:lnTo>
                  <a:pt x="0" y="723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92572" y="3446907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20">
                <a:moveTo>
                  <a:pt x="25146" y="33019"/>
                </a:moveTo>
                <a:lnTo>
                  <a:pt x="17930" y="25145"/>
                </a:lnTo>
                <a:lnTo>
                  <a:pt x="11334" y="16986"/>
                </a:lnTo>
                <a:lnTo>
                  <a:pt x="5357" y="8588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71744" y="3397377"/>
            <a:ext cx="10160" cy="36830"/>
          </a:xfrm>
          <a:custGeom>
            <a:avLst/>
            <a:gdLst/>
            <a:ahLst/>
            <a:cxnLst/>
            <a:rect l="l" t="t" r="r" b="b"/>
            <a:pathLst>
              <a:path w="10160" h="36829">
                <a:moveTo>
                  <a:pt x="10032" y="0"/>
                </a:moveTo>
                <a:lnTo>
                  <a:pt x="8554" y="9211"/>
                </a:lnTo>
                <a:lnTo>
                  <a:pt x="6397" y="18351"/>
                </a:lnTo>
                <a:lnTo>
                  <a:pt x="3550" y="27396"/>
                </a:lnTo>
                <a:lnTo>
                  <a:pt x="0" y="3632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81040" y="3173095"/>
            <a:ext cx="122555" cy="135890"/>
          </a:xfrm>
          <a:custGeom>
            <a:avLst/>
            <a:gdLst/>
            <a:ahLst/>
            <a:cxnLst/>
            <a:rect l="l" t="t" r="r" b="b"/>
            <a:pathLst>
              <a:path w="122554" h="135889">
                <a:moveTo>
                  <a:pt x="0" y="0"/>
                </a:moveTo>
                <a:lnTo>
                  <a:pt x="50950" y="23747"/>
                </a:lnTo>
                <a:lnTo>
                  <a:pt x="89566" y="55673"/>
                </a:lnTo>
                <a:lnTo>
                  <a:pt x="113942" y="93672"/>
                </a:lnTo>
                <a:lnTo>
                  <a:pt x="122174" y="13563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14846" y="3028569"/>
            <a:ext cx="54610" cy="50800"/>
          </a:xfrm>
          <a:custGeom>
            <a:avLst/>
            <a:gdLst/>
            <a:ahLst/>
            <a:cxnLst/>
            <a:rect l="l" t="t" r="r" b="b"/>
            <a:pathLst>
              <a:path w="54610" h="50800">
                <a:moveTo>
                  <a:pt x="54355" y="0"/>
                </a:moveTo>
                <a:lnTo>
                  <a:pt x="44023" y="14241"/>
                </a:lnTo>
                <a:lnTo>
                  <a:pt x="31416" y="27543"/>
                </a:lnTo>
                <a:lnTo>
                  <a:pt x="16690" y="39772"/>
                </a:lnTo>
                <a:lnTo>
                  <a:pt x="0" y="5080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38646" y="2839720"/>
            <a:ext cx="3175" cy="24130"/>
          </a:xfrm>
          <a:custGeom>
            <a:avLst/>
            <a:gdLst/>
            <a:ahLst/>
            <a:cxnLst/>
            <a:rect l="l" t="t" r="r" b="b"/>
            <a:pathLst>
              <a:path w="3175" h="24130">
                <a:moveTo>
                  <a:pt x="0" y="0"/>
                </a:moveTo>
                <a:lnTo>
                  <a:pt x="2158" y="7874"/>
                </a:lnTo>
                <a:lnTo>
                  <a:pt x="3048" y="16001"/>
                </a:lnTo>
                <a:lnTo>
                  <a:pt x="2920" y="2400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91175" y="2781045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39" h="31114">
                <a:moveTo>
                  <a:pt x="0" y="30606"/>
                </a:moveTo>
                <a:lnTo>
                  <a:pt x="5758" y="22467"/>
                </a:lnTo>
                <a:lnTo>
                  <a:pt x="12350" y="14636"/>
                </a:lnTo>
                <a:lnTo>
                  <a:pt x="19752" y="7139"/>
                </a:lnTo>
                <a:lnTo>
                  <a:pt x="2793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30571" y="2799842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69">
                <a:moveTo>
                  <a:pt x="0" y="26416"/>
                </a:moveTo>
                <a:lnTo>
                  <a:pt x="2424" y="19609"/>
                </a:lnTo>
                <a:lnTo>
                  <a:pt x="5492" y="12922"/>
                </a:lnTo>
                <a:lnTo>
                  <a:pt x="9179" y="6377"/>
                </a:lnTo>
                <a:lnTo>
                  <a:pt x="1346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24628" y="2835275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5" h="26035">
                <a:moveTo>
                  <a:pt x="0" y="0"/>
                </a:moveTo>
                <a:lnTo>
                  <a:pt x="12995" y="5615"/>
                </a:lnTo>
                <a:lnTo>
                  <a:pt x="25479" y="11779"/>
                </a:lnTo>
                <a:lnTo>
                  <a:pt x="37415" y="18466"/>
                </a:lnTo>
                <a:lnTo>
                  <a:pt x="48768" y="2565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45025" y="3009773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5">
                <a:moveTo>
                  <a:pt x="8509" y="27050"/>
                </a:moveTo>
                <a:lnTo>
                  <a:pt x="5822" y="20359"/>
                </a:lnTo>
                <a:lnTo>
                  <a:pt x="3492" y="13620"/>
                </a:lnTo>
                <a:lnTo>
                  <a:pt x="1543" y="6834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4826889" y="2855417"/>
            <a:ext cx="85026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Опыты,</a:t>
            </a:r>
            <a:endParaRPr sz="11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поисковая  </a:t>
            </a:r>
            <a:r>
              <a:rPr sz="1100" b="1" dirty="0">
                <a:latin typeface="Calibri"/>
                <a:cs typeface="Calibri"/>
              </a:rPr>
              <a:t>д</a:t>
            </a:r>
            <a:r>
              <a:rPr sz="1100" b="1" spc="-5" dirty="0">
                <a:latin typeface="Calibri"/>
                <a:cs typeface="Calibri"/>
              </a:rPr>
              <a:t>ея</a:t>
            </a:r>
            <a:r>
              <a:rPr sz="1100" b="1" dirty="0">
                <a:latin typeface="Calibri"/>
                <a:cs typeface="Calibri"/>
              </a:rPr>
              <a:t>т</a:t>
            </a:r>
            <a:r>
              <a:rPr sz="1100" b="1" spc="-5" dirty="0">
                <a:latin typeface="Calibri"/>
                <a:cs typeface="Calibri"/>
              </a:rPr>
              <a:t>ел</a:t>
            </a:r>
            <a:r>
              <a:rPr sz="1100" b="1" dirty="0">
                <a:latin typeface="Calibri"/>
                <a:cs typeface="Calibri"/>
              </a:rPr>
              <a:t>ь</a:t>
            </a:r>
            <a:r>
              <a:rPr sz="1100" b="1" spc="-5" dirty="0">
                <a:latin typeface="Calibri"/>
                <a:cs typeface="Calibri"/>
              </a:rPr>
              <a:t>н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0" dirty="0">
                <a:latin typeface="Calibri"/>
                <a:cs typeface="Calibri"/>
              </a:rPr>
              <a:t>с</a:t>
            </a:r>
            <a:r>
              <a:rPr sz="1100" b="1" dirty="0">
                <a:latin typeface="Calibri"/>
                <a:cs typeface="Calibri"/>
              </a:rPr>
              <a:t>ть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547104" y="2630423"/>
            <a:ext cx="2025396" cy="12481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53428" y="2721864"/>
            <a:ext cx="1299972" cy="10485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94023" y="2658895"/>
            <a:ext cx="1930261" cy="115224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94023" y="2658895"/>
            <a:ext cx="1930400" cy="1152525"/>
          </a:xfrm>
          <a:custGeom>
            <a:avLst/>
            <a:gdLst/>
            <a:ahLst/>
            <a:cxnLst/>
            <a:rect l="l" t="t" r="r" b="b"/>
            <a:pathLst>
              <a:path w="1930400" h="1152525">
                <a:moveTo>
                  <a:pt x="175711" y="379198"/>
                </a:moveTo>
                <a:lnTo>
                  <a:pt x="173205" y="335014"/>
                </a:lnTo>
                <a:lnTo>
                  <a:pt x="180188" y="292391"/>
                </a:lnTo>
                <a:lnTo>
                  <a:pt x="195932" y="252109"/>
                </a:lnTo>
                <a:lnTo>
                  <a:pt x="219711" y="214946"/>
                </a:lnTo>
                <a:lnTo>
                  <a:pt x="250795" y="181683"/>
                </a:lnTo>
                <a:lnTo>
                  <a:pt x="288459" y="153100"/>
                </a:lnTo>
                <a:lnTo>
                  <a:pt x="331974" y="129977"/>
                </a:lnTo>
                <a:lnTo>
                  <a:pt x="380613" y="113092"/>
                </a:lnTo>
                <a:lnTo>
                  <a:pt x="433648" y="103227"/>
                </a:lnTo>
                <a:lnTo>
                  <a:pt x="483795" y="101129"/>
                </a:lnTo>
                <a:lnTo>
                  <a:pt x="533359" y="105783"/>
                </a:lnTo>
                <a:lnTo>
                  <a:pt x="581327" y="117032"/>
                </a:lnTo>
                <a:lnTo>
                  <a:pt x="626688" y="134723"/>
                </a:lnTo>
                <a:lnTo>
                  <a:pt x="653440" y="102047"/>
                </a:lnTo>
                <a:lnTo>
                  <a:pt x="686634" y="75194"/>
                </a:lnTo>
                <a:lnTo>
                  <a:pt x="724975" y="54488"/>
                </a:lnTo>
                <a:lnTo>
                  <a:pt x="767166" y="40251"/>
                </a:lnTo>
                <a:lnTo>
                  <a:pt x="811911" y="32807"/>
                </a:lnTo>
                <a:lnTo>
                  <a:pt x="857913" y="32478"/>
                </a:lnTo>
                <a:lnTo>
                  <a:pt x="903877" y="39588"/>
                </a:lnTo>
                <a:lnTo>
                  <a:pt x="948506" y="54459"/>
                </a:lnTo>
                <a:lnTo>
                  <a:pt x="991065" y="78033"/>
                </a:lnTo>
                <a:lnTo>
                  <a:pt x="1003751" y="87479"/>
                </a:lnTo>
                <a:lnTo>
                  <a:pt x="1033139" y="52286"/>
                </a:lnTo>
                <a:lnTo>
                  <a:pt x="1071513" y="25522"/>
                </a:lnTo>
                <a:lnTo>
                  <a:pt x="1116384" y="7866"/>
                </a:lnTo>
                <a:lnTo>
                  <a:pt x="1165267" y="0"/>
                </a:lnTo>
                <a:lnTo>
                  <a:pt x="1215673" y="2604"/>
                </a:lnTo>
                <a:lnTo>
                  <a:pt x="1265117" y="16359"/>
                </a:lnTo>
                <a:lnTo>
                  <a:pt x="1302328" y="36028"/>
                </a:lnTo>
                <a:lnTo>
                  <a:pt x="1333062" y="62079"/>
                </a:lnTo>
                <a:lnTo>
                  <a:pt x="1369542" y="34341"/>
                </a:lnTo>
                <a:lnTo>
                  <a:pt x="1411465" y="14671"/>
                </a:lnTo>
                <a:lnTo>
                  <a:pt x="1456996" y="3193"/>
                </a:lnTo>
                <a:lnTo>
                  <a:pt x="1504300" y="27"/>
                </a:lnTo>
                <a:lnTo>
                  <a:pt x="1551541" y="5297"/>
                </a:lnTo>
                <a:lnTo>
                  <a:pt x="1596885" y="19125"/>
                </a:lnTo>
                <a:lnTo>
                  <a:pt x="1638497" y="41632"/>
                </a:lnTo>
                <a:lnTo>
                  <a:pt x="1686186" y="87987"/>
                </a:lnTo>
                <a:lnTo>
                  <a:pt x="1711776" y="144629"/>
                </a:lnTo>
                <a:lnTo>
                  <a:pt x="1762749" y="161272"/>
                </a:lnTo>
                <a:lnTo>
                  <a:pt x="1806359" y="186084"/>
                </a:lnTo>
                <a:lnTo>
                  <a:pt x="1841605" y="217638"/>
                </a:lnTo>
                <a:lnTo>
                  <a:pt x="1867485" y="254508"/>
                </a:lnTo>
                <a:lnTo>
                  <a:pt x="1882996" y="295268"/>
                </a:lnTo>
                <a:lnTo>
                  <a:pt x="1887138" y="338492"/>
                </a:lnTo>
                <a:lnTo>
                  <a:pt x="1878908" y="382754"/>
                </a:lnTo>
                <a:lnTo>
                  <a:pt x="1876576" y="389225"/>
                </a:lnTo>
                <a:lnTo>
                  <a:pt x="1873971" y="395660"/>
                </a:lnTo>
                <a:lnTo>
                  <a:pt x="1871104" y="402024"/>
                </a:lnTo>
                <a:lnTo>
                  <a:pt x="1867986" y="408281"/>
                </a:lnTo>
                <a:lnTo>
                  <a:pt x="1897232" y="445744"/>
                </a:lnTo>
                <a:lnTo>
                  <a:pt x="1917255" y="485687"/>
                </a:lnTo>
                <a:lnTo>
                  <a:pt x="1928212" y="527139"/>
                </a:lnTo>
                <a:lnTo>
                  <a:pt x="1930261" y="569127"/>
                </a:lnTo>
                <a:lnTo>
                  <a:pt x="1923558" y="610679"/>
                </a:lnTo>
                <a:lnTo>
                  <a:pt x="1908259" y="650823"/>
                </a:lnTo>
                <a:lnTo>
                  <a:pt x="1884522" y="688587"/>
                </a:lnTo>
                <a:lnTo>
                  <a:pt x="1852504" y="722998"/>
                </a:lnTo>
                <a:lnTo>
                  <a:pt x="1812360" y="753086"/>
                </a:lnTo>
                <a:lnTo>
                  <a:pt x="1745495" y="784661"/>
                </a:lnTo>
                <a:lnTo>
                  <a:pt x="1671009" y="801473"/>
                </a:lnTo>
                <a:lnTo>
                  <a:pt x="1665344" y="843707"/>
                </a:lnTo>
                <a:lnTo>
                  <a:pt x="1649903" y="882983"/>
                </a:lnTo>
                <a:lnTo>
                  <a:pt x="1625736" y="918461"/>
                </a:lnTo>
                <a:lnTo>
                  <a:pt x="1593888" y="949301"/>
                </a:lnTo>
                <a:lnTo>
                  <a:pt x="1555409" y="974664"/>
                </a:lnTo>
                <a:lnTo>
                  <a:pt x="1511346" y="993711"/>
                </a:lnTo>
                <a:lnTo>
                  <a:pt x="1462747" y="1005603"/>
                </a:lnTo>
                <a:lnTo>
                  <a:pt x="1410659" y="1009499"/>
                </a:lnTo>
                <a:lnTo>
                  <a:pt x="1375212" y="1007306"/>
                </a:lnTo>
                <a:lnTo>
                  <a:pt x="1340634" y="1001196"/>
                </a:lnTo>
                <a:lnTo>
                  <a:pt x="1307414" y="991300"/>
                </a:lnTo>
                <a:lnTo>
                  <a:pt x="1276039" y="977749"/>
                </a:lnTo>
                <a:lnTo>
                  <a:pt x="1258093" y="1014974"/>
                </a:lnTo>
                <a:lnTo>
                  <a:pt x="1233727" y="1048470"/>
                </a:lnTo>
                <a:lnTo>
                  <a:pt x="1203712" y="1077900"/>
                </a:lnTo>
                <a:lnTo>
                  <a:pt x="1168823" y="1102926"/>
                </a:lnTo>
                <a:lnTo>
                  <a:pt x="1129830" y="1123212"/>
                </a:lnTo>
                <a:lnTo>
                  <a:pt x="1087508" y="1138418"/>
                </a:lnTo>
                <a:lnTo>
                  <a:pt x="1042629" y="1148209"/>
                </a:lnTo>
                <a:lnTo>
                  <a:pt x="995964" y="1152245"/>
                </a:lnTo>
                <a:lnTo>
                  <a:pt x="948288" y="1150190"/>
                </a:lnTo>
                <a:lnTo>
                  <a:pt x="900373" y="1141706"/>
                </a:lnTo>
                <a:lnTo>
                  <a:pt x="852139" y="1125986"/>
                </a:lnTo>
                <a:lnTo>
                  <a:pt x="808250" y="1103955"/>
                </a:lnTo>
                <a:lnTo>
                  <a:pt x="769625" y="1076162"/>
                </a:lnTo>
                <a:lnTo>
                  <a:pt x="737178" y="1043154"/>
                </a:lnTo>
                <a:lnTo>
                  <a:pt x="691592" y="1061949"/>
                </a:lnTo>
                <a:lnTo>
                  <a:pt x="644337" y="1074790"/>
                </a:lnTo>
                <a:lnTo>
                  <a:pt x="596143" y="1081826"/>
                </a:lnTo>
                <a:lnTo>
                  <a:pt x="547738" y="1083207"/>
                </a:lnTo>
                <a:lnTo>
                  <a:pt x="499855" y="1079081"/>
                </a:lnTo>
                <a:lnTo>
                  <a:pt x="453221" y="1069597"/>
                </a:lnTo>
                <a:lnTo>
                  <a:pt x="408568" y="1054903"/>
                </a:lnTo>
                <a:lnTo>
                  <a:pt x="366625" y="1035150"/>
                </a:lnTo>
                <a:lnTo>
                  <a:pt x="328122" y="1010484"/>
                </a:lnTo>
                <a:lnTo>
                  <a:pt x="293790" y="981057"/>
                </a:lnTo>
                <a:lnTo>
                  <a:pt x="264357" y="947015"/>
                </a:lnTo>
                <a:lnTo>
                  <a:pt x="263087" y="945237"/>
                </a:lnTo>
                <a:lnTo>
                  <a:pt x="261817" y="943586"/>
                </a:lnTo>
                <a:lnTo>
                  <a:pt x="260674" y="941935"/>
                </a:lnTo>
                <a:lnTo>
                  <a:pt x="208504" y="941224"/>
                </a:lnTo>
                <a:lnTo>
                  <a:pt x="160052" y="929809"/>
                </a:lnTo>
                <a:lnTo>
                  <a:pt x="117386" y="909010"/>
                </a:lnTo>
                <a:lnTo>
                  <a:pt x="82573" y="880147"/>
                </a:lnTo>
                <a:lnTo>
                  <a:pt x="57680" y="844539"/>
                </a:lnTo>
                <a:lnTo>
                  <a:pt x="44774" y="803505"/>
                </a:lnTo>
                <a:lnTo>
                  <a:pt x="44431" y="769100"/>
                </a:lnTo>
                <a:lnTo>
                  <a:pt x="53172" y="735814"/>
                </a:lnTo>
                <a:lnTo>
                  <a:pt x="70509" y="704814"/>
                </a:lnTo>
                <a:lnTo>
                  <a:pt x="95955" y="677267"/>
                </a:lnTo>
                <a:lnTo>
                  <a:pt x="54959" y="651101"/>
                </a:lnTo>
                <a:lnTo>
                  <a:pt x="24863" y="618179"/>
                </a:lnTo>
                <a:lnTo>
                  <a:pt x="6325" y="580572"/>
                </a:lnTo>
                <a:lnTo>
                  <a:pt x="0" y="540352"/>
                </a:lnTo>
                <a:lnTo>
                  <a:pt x="6544" y="499588"/>
                </a:lnTo>
                <a:lnTo>
                  <a:pt x="26613" y="460351"/>
                </a:lnTo>
                <a:lnTo>
                  <a:pt x="54188" y="430581"/>
                </a:lnTo>
                <a:lnTo>
                  <a:pt x="89002" y="407170"/>
                </a:lnTo>
                <a:lnTo>
                  <a:pt x="129483" y="390949"/>
                </a:lnTo>
                <a:lnTo>
                  <a:pt x="174060" y="382754"/>
                </a:lnTo>
                <a:lnTo>
                  <a:pt x="175711" y="37919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92010" y="3331717"/>
            <a:ext cx="113030" cy="21590"/>
          </a:xfrm>
          <a:custGeom>
            <a:avLst/>
            <a:gdLst/>
            <a:ahLst/>
            <a:cxnLst/>
            <a:rect l="l" t="t" r="r" b="b"/>
            <a:pathLst>
              <a:path w="113029" h="21589">
                <a:moveTo>
                  <a:pt x="113030" y="21209"/>
                </a:moveTo>
                <a:lnTo>
                  <a:pt x="83564" y="21270"/>
                </a:lnTo>
                <a:lnTo>
                  <a:pt x="54562" y="17700"/>
                </a:lnTo>
                <a:lnTo>
                  <a:pt x="26537" y="10582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55332" y="3585590"/>
            <a:ext cx="49530" cy="10160"/>
          </a:xfrm>
          <a:custGeom>
            <a:avLst/>
            <a:gdLst/>
            <a:ahLst/>
            <a:cxnLst/>
            <a:rect l="l" t="t" r="r" b="b"/>
            <a:pathLst>
              <a:path w="49529" h="10160">
                <a:moveTo>
                  <a:pt x="49530" y="0"/>
                </a:moveTo>
                <a:lnTo>
                  <a:pt x="37486" y="3498"/>
                </a:lnTo>
                <a:lnTo>
                  <a:pt x="25193" y="6365"/>
                </a:lnTo>
                <a:lnTo>
                  <a:pt x="12686" y="8590"/>
                </a:lnTo>
                <a:lnTo>
                  <a:pt x="0" y="1016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01230" y="3650996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4">
                <a:moveTo>
                  <a:pt x="29845" y="46354"/>
                </a:moveTo>
                <a:lnTo>
                  <a:pt x="21252" y="35236"/>
                </a:lnTo>
                <a:lnTo>
                  <a:pt x="13398" y="23796"/>
                </a:lnTo>
                <a:lnTo>
                  <a:pt x="6306" y="12047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70317" y="3581653"/>
            <a:ext cx="12065" cy="51435"/>
          </a:xfrm>
          <a:custGeom>
            <a:avLst/>
            <a:gdLst/>
            <a:ahLst/>
            <a:cxnLst/>
            <a:rect l="l" t="t" r="r" b="b"/>
            <a:pathLst>
              <a:path w="12065" h="51435">
                <a:moveTo>
                  <a:pt x="11810" y="0"/>
                </a:moveTo>
                <a:lnTo>
                  <a:pt x="10072" y="12904"/>
                </a:lnTo>
                <a:lnTo>
                  <a:pt x="7524" y="25701"/>
                </a:lnTo>
                <a:lnTo>
                  <a:pt x="4167" y="38379"/>
                </a:lnTo>
                <a:lnTo>
                  <a:pt x="0" y="5092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18856" y="3266947"/>
            <a:ext cx="145415" cy="190500"/>
          </a:xfrm>
          <a:custGeom>
            <a:avLst/>
            <a:gdLst/>
            <a:ahLst/>
            <a:cxnLst/>
            <a:rect l="l" t="t" r="r" b="b"/>
            <a:pathLst>
              <a:path w="145415" h="190500">
                <a:moveTo>
                  <a:pt x="0" y="0"/>
                </a:moveTo>
                <a:lnTo>
                  <a:pt x="49489" y="25638"/>
                </a:lnTo>
                <a:lnTo>
                  <a:pt x="89895" y="59019"/>
                </a:lnTo>
                <a:lnTo>
                  <a:pt x="120060" y="98618"/>
                </a:lnTo>
                <a:lnTo>
                  <a:pt x="138826" y="142910"/>
                </a:lnTo>
                <a:lnTo>
                  <a:pt x="145034" y="19037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96478" y="3064255"/>
            <a:ext cx="64769" cy="71755"/>
          </a:xfrm>
          <a:custGeom>
            <a:avLst/>
            <a:gdLst/>
            <a:ahLst/>
            <a:cxnLst/>
            <a:rect l="l" t="t" r="r" b="b"/>
            <a:pathLst>
              <a:path w="64770" h="71755">
                <a:moveTo>
                  <a:pt x="64643" y="0"/>
                </a:moveTo>
                <a:lnTo>
                  <a:pt x="52310" y="20064"/>
                </a:lnTo>
                <a:lnTo>
                  <a:pt x="37322" y="38782"/>
                </a:lnTo>
                <a:lnTo>
                  <a:pt x="19833" y="55953"/>
                </a:lnTo>
                <a:lnTo>
                  <a:pt x="0" y="7137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06054" y="2799588"/>
            <a:ext cx="3810" cy="33655"/>
          </a:xfrm>
          <a:custGeom>
            <a:avLst/>
            <a:gdLst/>
            <a:ahLst/>
            <a:cxnLst/>
            <a:rect l="l" t="t" r="r" b="b"/>
            <a:pathLst>
              <a:path w="3809" h="33655">
                <a:moveTo>
                  <a:pt x="0" y="0"/>
                </a:moveTo>
                <a:lnTo>
                  <a:pt x="1571" y="8330"/>
                </a:lnTo>
                <a:lnTo>
                  <a:pt x="2666" y="16732"/>
                </a:lnTo>
                <a:lnTo>
                  <a:pt x="3286" y="25181"/>
                </a:lnTo>
                <a:lnTo>
                  <a:pt x="3428" y="3365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3431" y="2717292"/>
            <a:ext cx="33020" cy="43180"/>
          </a:xfrm>
          <a:custGeom>
            <a:avLst/>
            <a:gdLst/>
            <a:ahLst/>
            <a:cxnLst/>
            <a:rect l="l" t="t" r="r" b="b"/>
            <a:pathLst>
              <a:path w="33020" h="43180">
                <a:moveTo>
                  <a:pt x="0" y="42925"/>
                </a:moveTo>
                <a:lnTo>
                  <a:pt x="6802" y="31503"/>
                </a:lnTo>
                <a:lnTo>
                  <a:pt x="14605" y="20510"/>
                </a:lnTo>
                <a:lnTo>
                  <a:pt x="23360" y="9993"/>
                </a:lnTo>
                <a:lnTo>
                  <a:pt x="3302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83805" y="2743707"/>
            <a:ext cx="16510" cy="37465"/>
          </a:xfrm>
          <a:custGeom>
            <a:avLst/>
            <a:gdLst/>
            <a:ahLst/>
            <a:cxnLst/>
            <a:rect l="l" t="t" r="r" b="b"/>
            <a:pathLst>
              <a:path w="16509" h="37464">
                <a:moveTo>
                  <a:pt x="0" y="36956"/>
                </a:moveTo>
                <a:lnTo>
                  <a:pt x="2928" y="27414"/>
                </a:lnTo>
                <a:lnTo>
                  <a:pt x="6572" y="18049"/>
                </a:lnTo>
                <a:lnTo>
                  <a:pt x="10929" y="8899"/>
                </a:lnTo>
                <a:lnTo>
                  <a:pt x="1600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0457" y="2793238"/>
            <a:ext cx="58419" cy="36195"/>
          </a:xfrm>
          <a:custGeom>
            <a:avLst/>
            <a:gdLst/>
            <a:ahLst/>
            <a:cxnLst/>
            <a:rect l="l" t="t" r="r" b="b"/>
            <a:pathLst>
              <a:path w="58420" h="36194">
                <a:moveTo>
                  <a:pt x="0" y="0"/>
                </a:moveTo>
                <a:lnTo>
                  <a:pt x="15497" y="7921"/>
                </a:lnTo>
                <a:lnTo>
                  <a:pt x="30353" y="16605"/>
                </a:lnTo>
                <a:lnTo>
                  <a:pt x="44541" y="26003"/>
                </a:lnTo>
                <a:lnTo>
                  <a:pt x="58039" y="3606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69734" y="3038094"/>
            <a:ext cx="10160" cy="38100"/>
          </a:xfrm>
          <a:custGeom>
            <a:avLst/>
            <a:gdLst/>
            <a:ahLst/>
            <a:cxnLst/>
            <a:rect l="l" t="t" r="r" b="b"/>
            <a:pathLst>
              <a:path w="10159" h="38100">
                <a:moveTo>
                  <a:pt x="10033" y="37845"/>
                </a:moveTo>
                <a:lnTo>
                  <a:pt x="6822" y="28485"/>
                </a:lnTo>
                <a:lnTo>
                  <a:pt x="4064" y="19065"/>
                </a:lnTo>
                <a:lnTo>
                  <a:pt x="1781" y="9574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968743" y="2763723"/>
            <a:ext cx="104648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Рассказы  воспитателя,  чтение детской  ху</a:t>
            </a:r>
            <a:r>
              <a:rPr sz="1100" b="1" spc="0" dirty="0">
                <a:latin typeface="Calibri"/>
                <a:cs typeface="Calibri"/>
              </a:rPr>
              <a:t>д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жест</a:t>
            </a:r>
            <a:r>
              <a:rPr sz="1100" b="1" spc="0" dirty="0">
                <a:latin typeface="Calibri"/>
                <a:cs typeface="Calibri"/>
              </a:rPr>
              <a:t>в</a:t>
            </a:r>
            <a:r>
              <a:rPr sz="1100" b="1" spc="-5" dirty="0">
                <a:latin typeface="Calibri"/>
                <a:cs typeface="Calibri"/>
              </a:rPr>
              <a:t>енн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й</a:t>
            </a:r>
            <a:endParaRPr sz="11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литературы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489447" y="3396996"/>
            <a:ext cx="408431" cy="6781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358" y="3420109"/>
            <a:ext cx="226695" cy="478790"/>
          </a:xfrm>
          <a:custGeom>
            <a:avLst/>
            <a:gdLst/>
            <a:ahLst/>
            <a:cxnLst/>
            <a:rect l="l" t="t" r="r" b="b"/>
            <a:pathLst>
              <a:path w="226695" h="478789">
                <a:moveTo>
                  <a:pt x="132841" y="388112"/>
                </a:moveTo>
                <a:lnTo>
                  <a:pt x="124840" y="389254"/>
                </a:lnTo>
                <a:lnTo>
                  <a:pt x="116458" y="400431"/>
                </a:lnTo>
                <a:lnTo>
                  <a:pt x="117601" y="408431"/>
                </a:lnTo>
                <a:lnTo>
                  <a:pt x="211074" y="478663"/>
                </a:lnTo>
                <a:lnTo>
                  <a:pt x="213458" y="460375"/>
                </a:lnTo>
                <a:lnTo>
                  <a:pt x="189611" y="460375"/>
                </a:lnTo>
                <a:lnTo>
                  <a:pt x="171380" y="417064"/>
                </a:lnTo>
                <a:lnTo>
                  <a:pt x="132841" y="388112"/>
                </a:lnTo>
                <a:close/>
              </a:path>
              <a:path w="226695" h="478789">
                <a:moveTo>
                  <a:pt x="171380" y="417064"/>
                </a:moveTo>
                <a:lnTo>
                  <a:pt x="189611" y="460375"/>
                </a:lnTo>
                <a:lnTo>
                  <a:pt x="205189" y="453770"/>
                </a:lnTo>
                <a:lnTo>
                  <a:pt x="188721" y="453770"/>
                </a:lnTo>
                <a:lnTo>
                  <a:pt x="191538" y="432207"/>
                </a:lnTo>
                <a:lnTo>
                  <a:pt x="171380" y="417064"/>
                </a:lnTo>
                <a:close/>
              </a:path>
              <a:path w="226695" h="478789">
                <a:moveTo>
                  <a:pt x="207390" y="354456"/>
                </a:moveTo>
                <a:lnTo>
                  <a:pt x="201040" y="359282"/>
                </a:lnTo>
                <a:lnTo>
                  <a:pt x="200151" y="366267"/>
                </a:lnTo>
                <a:lnTo>
                  <a:pt x="194796" y="407270"/>
                </a:lnTo>
                <a:lnTo>
                  <a:pt x="212978" y="450469"/>
                </a:lnTo>
                <a:lnTo>
                  <a:pt x="189611" y="460375"/>
                </a:lnTo>
                <a:lnTo>
                  <a:pt x="213458" y="460375"/>
                </a:lnTo>
                <a:lnTo>
                  <a:pt x="225297" y="369569"/>
                </a:lnTo>
                <a:lnTo>
                  <a:pt x="226187" y="362584"/>
                </a:lnTo>
                <a:lnTo>
                  <a:pt x="221361" y="356234"/>
                </a:lnTo>
                <a:lnTo>
                  <a:pt x="207390" y="354456"/>
                </a:lnTo>
                <a:close/>
              </a:path>
              <a:path w="226695" h="478789">
                <a:moveTo>
                  <a:pt x="191538" y="432207"/>
                </a:moveTo>
                <a:lnTo>
                  <a:pt x="188721" y="453770"/>
                </a:lnTo>
                <a:lnTo>
                  <a:pt x="208914" y="445262"/>
                </a:lnTo>
                <a:lnTo>
                  <a:pt x="191538" y="432207"/>
                </a:lnTo>
                <a:close/>
              </a:path>
              <a:path w="226695" h="478789">
                <a:moveTo>
                  <a:pt x="194796" y="407270"/>
                </a:moveTo>
                <a:lnTo>
                  <a:pt x="191538" y="432207"/>
                </a:lnTo>
                <a:lnTo>
                  <a:pt x="208914" y="445262"/>
                </a:lnTo>
                <a:lnTo>
                  <a:pt x="188721" y="453770"/>
                </a:lnTo>
                <a:lnTo>
                  <a:pt x="205189" y="453770"/>
                </a:lnTo>
                <a:lnTo>
                  <a:pt x="212978" y="450469"/>
                </a:lnTo>
                <a:lnTo>
                  <a:pt x="194796" y="407270"/>
                </a:lnTo>
                <a:close/>
              </a:path>
              <a:path w="226695" h="478789">
                <a:moveTo>
                  <a:pt x="23367" y="0"/>
                </a:moveTo>
                <a:lnTo>
                  <a:pt x="0" y="9905"/>
                </a:lnTo>
                <a:lnTo>
                  <a:pt x="171380" y="417064"/>
                </a:lnTo>
                <a:lnTo>
                  <a:pt x="191538" y="432207"/>
                </a:lnTo>
                <a:lnTo>
                  <a:pt x="194796" y="407270"/>
                </a:lnTo>
                <a:lnTo>
                  <a:pt x="2336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21808" y="3826764"/>
            <a:ext cx="1348739" cy="6370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24500" y="3880103"/>
            <a:ext cx="883920" cy="5455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70714" y="3854668"/>
            <a:ext cx="1252790" cy="54183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70714" y="3854668"/>
            <a:ext cx="1252855" cy="542290"/>
          </a:xfrm>
          <a:custGeom>
            <a:avLst/>
            <a:gdLst/>
            <a:ahLst/>
            <a:cxnLst/>
            <a:rect l="l" t="t" r="r" b="b"/>
            <a:pathLst>
              <a:path w="1252854" h="542289">
                <a:moveTo>
                  <a:pt x="113018" y="178343"/>
                </a:moveTo>
                <a:lnTo>
                  <a:pt x="134902" y="107875"/>
                </a:lnTo>
                <a:lnTo>
                  <a:pt x="171173" y="79789"/>
                </a:lnTo>
                <a:lnTo>
                  <a:pt x="220673" y="59305"/>
                </a:lnTo>
                <a:lnTo>
                  <a:pt x="280658" y="48549"/>
                </a:lnTo>
                <a:lnTo>
                  <a:pt x="313245" y="47583"/>
                </a:lnTo>
                <a:lnTo>
                  <a:pt x="345428" y="49772"/>
                </a:lnTo>
                <a:lnTo>
                  <a:pt x="376562" y="55032"/>
                </a:lnTo>
                <a:lnTo>
                  <a:pt x="406007" y="63281"/>
                </a:lnTo>
                <a:lnTo>
                  <a:pt x="435867" y="40022"/>
                </a:lnTo>
                <a:lnTo>
                  <a:pt x="475145" y="23999"/>
                </a:lnTo>
                <a:lnTo>
                  <a:pt x="520398" y="15833"/>
                </a:lnTo>
                <a:lnTo>
                  <a:pt x="568181" y="16147"/>
                </a:lnTo>
                <a:lnTo>
                  <a:pt x="615049" y="25562"/>
                </a:lnTo>
                <a:lnTo>
                  <a:pt x="650863" y="41183"/>
                </a:lnTo>
                <a:lnTo>
                  <a:pt x="681769" y="17835"/>
                </a:lnTo>
                <a:lnTo>
                  <a:pt x="723999" y="3750"/>
                </a:lnTo>
                <a:lnTo>
                  <a:pt x="772110" y="0"/>
                </a:lnTo>
                <a:lnTo>
                  <a:pt x="820662" y="7655"/>
                </a:lnTo>
                <a:lnTo>
                  <a:pt x="833191" y="11886"/>
                </a:lnTo>
                <a:lnTo>
                  <a:pt x="844792" y="16926"/>
                </a:lnTo>
                <a:lnTo>
                  <a:pt x="855344" y="22729"/>
                </a:lnTo>
                <a:lnTo>
                  <a:pt x="864731" y="29245"/>
                </a:lnTo>
                <a:lnTo>
                  <a:pt x="908623" y="8842"/>
                </a:lnTo>
                <a:lnTo>
                  <a:pt x="960600" y="226"/>
                </a:lnTo>
                <a:lnTo>
                  <a:pt x="1014267" y="3706"/>
                </a:lnTo>
                <a:lnTo>
                  <a:pt x="1063232" y="19593"/>
                </a:lnTo>
                <a:lnTo>
                  <a:pt x="1080333" y="29761"/>
                </a:lnTo>
                <a:lnTo>
                  <a:pt x="1094124" y="41405"/>
                </a:lnTo>
                <a:lnTo>
                  <a:pt x="1104344" y="54240"/>
                </a:lnTo>
                <a:lnTo>
                  <a:pt x="1110730" y="67980"/>
                </a:lnTo>
                <a:lnTo>
                  <a:pt x="1165556" y="84268"/>
                </a:lnTo>
                <a:lnTo>
                  <a:pt x="1204249" y="110747"/>
                </a:lnTo>
                <a:lnTo>
                  <a:pt x="1223297" y="143847"/>
                </a:lnTo>
                <a:lnTo>
                  <a:pt x="1219188" y="179994"/>
                </a:lnTo>
                <a:lnTo>
                  <a:pt x="1217410" y="184058"/>
                </a:lnTo>
                <a:lnTo>
                  <a:pt x="1214997" y="188122"/>
                </a:lnTo>
                <a:lnTo>
                  <a:pt x="1212203" y="191932"/>
                </a:lnTo>
                <a:lnTo>
                  <a:pt x="1242064" y="224527"/>
                </a:lnTo>
                <a:lnTo>
                  <a:pt x="1252790" y="259718"/>
                </a:lnTo>
                <a:lnTo>
                  <a:pt x="1244966" y="294830"/>
                </a:lnTo>
                <a:lnTo>
                  <a:pt x="1219176" y="327186"/>
                </a:lnTo>
                <a:lnTo>
                  <a:pt x="1176008" y="354111"/>
                </a:lnTo>
                <a:lnTo>
                  <a:pt x="1132574" y="368954"/>
                </a:lnTo>
                <a:lnTo>
                  <a:pt x="1084187" y="376844"/>
                </a:lnTo>
                <a:lnTo>
                  <a:pt x="1075214" y="407986"/>
                </a:lnTo>
                <a:lnTo>
                  <a:pt x="1051057" y="434957"/>
                </a:lnTo>
                <a:lnTo>
                  <a:pt x="1014482" y="456150"/>
                </a:lnTo>
                <a:lnTo>
                  <a:pt x="968257" y="469955"/>
                </a:lnTo>
                <a:lnTo>
                  <a:pt x="915150" y="474761"/>
                </a:lnTo>
                <a:lnTo>
                  <a:pt x="892157" y="473723"/>
                </a:lnTo>
                <a:lnTo>
                  <a:pt x="869699" y="470840"/>
                </a:lnTo>
                <a:lnTo>
                  <a:pt x="848123" y="466171"/>
                </a:lnTo>
                <a:lnTo>
                  <a:pt x="827774" y="459775"/>
                </a:lnTo>
                <a:lnTo>
                  <a:pt x="805988" y="487984"/>
                </a:lnTo>
                <a:lnTo>
                  <a:pt x="773549" y="511031"/>
                </a:lnTo>
                <a:lnTo>
                  <a:pt x="732778" y="528181"/>
                </a:lnTo>
                <a:lnTo>
                  <a:pt x="685995" y="538694"/>
                </a:lnTo>
                <a:lnTo>
                  <a:pt x="635521" y="541834"/>
                </a:lnTo>
                <a:lnTo>
                  <a:pt x="583680" y="536864"/>
                </a:lnTo>
                <a:lnTo>
                  <a:pt x="552396" y="529478"/>
                </a:lnTo>
                <a:lnTo>
                  <a:pt x="523910" y="519116"/>
                </a:lnTo>
                <a:lnTo>
                  <a:pt x="498830" y="506039"/>
                </a:lnTo>
                <a:lnTo>
                  <a:pt x="477762" y="490509"/>
                </a:lnTo>
                <a:lnTo>
                  <a:pt x="430740" y="503127"/>
                </a:lnTo>
                <a:lnTo>
                  <a:pt x="381692" y="508938"/>
                </a:lnTo>
                <a:lnTo>
                  <a:pt x="332464" y="508211"/>
                </a:lnTo>
                <a:lnTo>
                  <a:pt x="284902" y="501214"/>
                </a:lnTo>
                <a:lnTo>
                  <a:pt x="240853" y="488217"/>
                </a:lnTo>
                <a:lnTo>
                  <a:pt x="202162" y="469489"/>
                </a:lnTo>
                <a:lnTo>
                  <a:pt x="170676" y="445297"/>
                </a:lnTo>
                <a:lnTo>
                  <a:pt x="169025" y="443646"/>
                </a:lnTo>
                <a:lnTo>
                  <a:pt x="168263" y="442884"/>
                </a:lnTo>
                <a:lnTo>
                  <a:pt x="118244" y="440475"/>
                </a:lnTo>
                <a:lnTo>
                  <a:pt x="75203" y="427422"/>
                </a:lnTo>
                <a:lnTo>
                  <a:pt x="43640" y="405844"/>
                </a:lnTo>
                <a:lnTo>
                  <a:pt x="27842" y="361662"/>
                </a:lnTo>
                <a:lnTo>
                  <a:pt x="33500" y="345999"/>
                </a:lnTo>
                <a:lnTo>
                  <a:pt x="44753" y="331408"/>
                </a:lnTo>
                <a:lnTo>
                  <a:pt x="61329" y="318424"/>
                </a:lnTo>
                <a:lnTo>
                  <a:pt x="23995" y="298757"/>
                </a:lnTo>
                <a:lnTo>
                  <a:pt x="3067" y="273006"/>
                </a:lnTo>
                <a:lnTo>
                  <a:pt x="0" y="244469"/>
                </a:lnTo>
                <a:lnTo>
                  <a:pt x="16244" y="216443"/>
                </a:lnTo>
                <a:lnTo>
                  <a:pt x="34170" y="202461"/>
                </a:lnTo>
                <a:lnTo>
                  <a:pt x="56788" y="191456"/>
                </a:lnTo>
                <a:lnTo>
                  <a:pt x="83073" y="183832"/>
                </a:lnTo>
                <a:lnTo>
                  <a:pt x="112002" y="179994"/>
                </a:lnTo>
                <a:lnTo>
                  <a:pt x="113018" y="17834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33314" y="4171060"/>
            <a:ext cx="73660" cy="10160"/>
          </a:xfrm>
          <a:custGeom>
            <a:avLst/>
            <a:gdLst/>
            <a:ahLst/>
            <a:cxnLst/>
            <a:rect l="l" t="t" r="r" b="b"/>
            <a:pathLst>
              <a:path w="73660" h="10160">
                <a:moveTo>
                  <a:pt x="73406" y="10032"/>
                </a:moveTo>
                <a:lnTo>
                  <a:pt x="54292" y="10019"/>
                </a:lnTo>
                <a:lnTo>
                  <a:pt x="35464" y="8302"/>
                </a:lnTo>
                <a:lnTo>
                  <a:pt x="17256" y="4943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39359" y="4290440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5" h="5079">
                <a:moveTo>
                  <a:pt x="32130" y="0"/>
                </a:moveTo>
                <a:lnTo>
                  <a:pt x="24324" y="1645"/>
                </a:lnTo>
                <a:lnTo>
                  <a:pt x="16351" y="2968"/>
                </a:lnTo>
                <a:lnTo>
                  <a:pt x="8235" y="3982"/>
                </a:lnTo>
                <a:lnTo>
                  <a:pt x="0" y="469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29046" y="4321175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303" y="21843"/>
                </a:moveTo>
                <a:lnTo>
                  <a:pt x="13733" y="16609"/>
                </a:lnTo>
                <a:lnTo>
                  <a:pt x="8651" y="11207"/>
                </a:lnTo>
                <a:lnTo>
                  <a:pt x="4069" y="5663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98615" y="4288535"/>
            <a:ext cx="8255" cy="24130"/>
          </a:xfrm>
          <a:custGeom>
            <a:avLst/>
            <a:gdLst/>
            <a:ahLst/>
            <a:cxnLst/>
            <a:rect l="l" t="t" r="r" b="b"/>
            <a:pathLst>
              <a:path w="8254" h="24129">
                <a:moveTo>
                  <a:pt x="7747" y="0"/>
                </a:moveTo>
                <a:lnTo>
                  <a:pt x="6604" y="8127"/>
                </a:lnTo>
                <a:lnTo>
                  <a:pt x="3937" y="16128"/>
                </a:lnTo>
                <a:lnTo>
                  <a:pt x="0" y="2400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360033" y="4140580"/>
            <a:ext cx="94615" cy="89535"/>
          </a:xfrm>
          <a:custGeom>
            <a:avLst/>
            <a:gdLst/>
            <a:ahLst/>
            <a:cxnLst/>
            <a:rect l="l" t="t" r="r" b="b"/>
            <a:pathLst>
              <a:path w="94614" h="89535">
                <a:moveTo>
                  <a:pt x="0" y="0"/>
                </a:moveTo>
                <a:lnTo>
                  <a:pt x="39280" y="15668"/>
                </a:lnTo>
                <a:lnTo>
                  <a:pt x="69072" y="36766"/>
                </a:lnTo>
                <a:lnTo>
                  <a:pt x="87885" y="61864"/>
                </a:lnTo>
                <a:lnTo>
                  <a:pt x="94233" y="89535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40372" y="4045330"/>
            <a:ext cx="41910" cy="33655"/>
          </a:xfrm>
          <a:custGeom>
            <a:avLst/>
            <a:gdLst/>
            <a:ahLst/>
            <a:cxnLst/>
            <a:rect l="l" t="t" r="r" b="b"/>
            <a:pathLst>
              <a:path w="41909" h="33654">
                <a:moveTo>
                  <a:pt x="41909" y="0"/>
                </a:moveTo>
                <a:lnTo>
                  <a:pt x="33950" y="9417"/>
                </a:lnTo>
                <a:lnTo>
                  <a:pt x="24241" y="18192"/>
                </a:lnTo>
                <a:lnTo>
                  <a:pt x="12888" y="26253"/>
                </a:lnTo>
                <a:lnTo>
                  <a:pt x="0" y="3352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81571" y="3920871"/>
            <a:ext cx="2540" cy="15875"/>
          </a:xfrm>
          <a:custGeom>
            <a:avLst/>
            <a:gdLst/>
            <a:ahLst/>
            <a:cxnLst/>
            <a:rect l="l" t="t" r="r" b="b"/>
            <a:pathLst>
              <a:path w="2539" h="15875">
                <a:moveTo>
                  <a:pt x="0" y="0"/>
                </a:moveTo>
                <a:lnTo>
                  <a:pt x="1650" y="5206"/>
                </a:lnTo>
                <a:lnTo>
                  <a:pt x="2412" y="10413"/>
                </a:lnTo>
                <a:lnTo>
                  <a:pt x="2286" y="1574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13602" y="3882135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89" h="20320">
                <a:moveTo>
                  <a:pt x="0" y="20193"/>
                </a:moveTo>
                <a:lnTo>
                  <a:pt x="4425" y="14787"/>
                </a:lnTo>
                <a:lnTo>
                  <a:pt x="9493" y="9620"/>
                </a:lnTo>
                <a:lnTo>
                  <a:pt x="15180" y="4691"/>
                </a:lnTo>
                <a:lnTo>
                  <a:pt x="2146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12560" y="3894582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0" y="17399"/>
                </a:moveTo>
                <a:lnTo>
                  <a:pt x="2159" y="11303"/>
                </a:lnTo>
                <a:lnTo>
                  <a:pt x="5714" y="5461"/>
                </a:lnTo>
                <a:lnTo>
                  <a:pt x="10413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76595" y="3917822"/>
            <a:ext cx="38100" cy="17145"/>
          </a:xfrm>
          <a:custGeom>
            <a:avLst/>
            <a:gdLst/>
            <a:ahLst/>
            <a:cxnLst/>
            <a:rect l="l" t="t" r="r" b="b"/>
            <a:pathLst>
              <a:path w="38100" h="17145">
                <a:moveTo>
                  <a:pt x="0" y="0"/>
                </a:moveTo>
                <a:lnTo>
                  <a:pt x="10017" y="3766"/>
                </a:lnTo>
                <a:lnTo>
                  <a:pt x="19653" y="7842"/>
                </a:lnTo>
                <a:lnTo>
                  <a:pt x="28860" y="12251"/>
                </a:lnTo>
                <a:lnTo>
                  <a:pt x="37591" y="1701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83733" y="4033011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5" h="17779">
                <a:moveTo>
                  <a:pt x="6603" y="17780"/>
                </a:moveTo>
                <a:lnTo>
                  <a:pt x="3682" y="11937"/>
                </a:lnTo>
                <a:lnTo>
                  <a:pt x="1396" y="5968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5639815" y="3922521"/>
            <a:ext cx="6280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П</a:t>
            </a:r>
            <a:r>
              <a:rPr sz="1100" b="1" spc="-5" dirty="0">
                <a:latin typeface="Calibri"/>
                <a:cs typeface="Calibri"/>
              </a:rPr>
              <a:t>р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0" dirty="0">
                <a:latin typeface="Calibri"/>
                <a:cs typeface="Calibri"/>
              </a:rPr>
              <a:t>с</a:t>
            </a:r>
            <a:r>
              <a:rPr sz="1100" b="1" dirty="0">
                <a:latin typeface="Calibri"/>
                <a:cs typeface="Calibri"/>
              </a:rPr>
              <a:t>м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тр  </a:t>
            </a:r>
            <a:r>
              <a:rPr sz="1100" b="1" spc="-5" dirty="0">
                <a:latin typeface="Calibri"/>
                <a:cs typeface="Calibri"/>
              </a:rPr>
              <a:t>фильмов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172967" y="3342132"/>
            <a:ext cx="1453895" cy="10088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90900" y="3403091"/>
            <a:ext cx="950976" cy="8808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22172" y="3369384"/>
            <a:ext cx="1356550" cy="91385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22172" y="3369384"/>
            <a:ext cx="1356995" cy="914400"/>
          </a:xfrm>
          <a:custGeom>
            <a:avLst/>
            <a:gdLst/>
            <a:ahLst/>
            <a:cxnLst/>
            <a:rect l="l" t="t" r="r" b="b"/>
            <a:pathLst>
              <a:path w="1356995" h="914400">
                <a:moveTo>
                  <a:pt x="122372" y="300661"/>
                </a:moveTo>
                <a:lnTo>
                  <a:pt x="121381" y="255783"/>
                </a:lnTo>
                <a:lnTo>
                  <a:pt x="131181" y="213245"/>
                </a:lnTo>
                <a:lnTo>
                  <a:pt x="150680" y="174365"/>
                </a:lnTo>
                <a:lnTo>
                  <a:pt x="178788" y="140456"/>
                </a:lnTo>
                <a:lnTo>
                  <a:pt x="214414" y="112835"/>
                </a:lnTo>
                <a:lnTo>
                  <a:pt x="256466" y="92815"/>
                </a:lnTo>
                <a:lnTo>
                  <a:pt x="303855" y="81713"/>
                </a:lnTo>
                <a:lnTo>
                  <a:pt x="339123" y="80048"/>
                </a:lnTo>
                <a:lnTo>
                  <a:pt x="373975" y="83729"/>
                </a:lnTo>
                <a:lnTo>
                  <a:pt x="407707" y="92625"/>
                </a:lnTo>
                <a:lnTo>
                  <a:pt x="439618" y="106605"/>
                </a:lnTo>
                <a:lnTo>
                  <a:pt x="465748" y="73061"/>
                </a:lnTo>
                <a:lnTo>
                  <a:pt x="499393" y="47884"/>
                </a:lnTo>
                <a:lnTo>
                  <a:pt x="538392" y="31675"/>
                </a:lnTo>
                <a:lnTo>
                  <a:pt x="580588" y="25034"/>
                </a:lnTo>
                <a:lnTo>
                  <a:pt x="623821" y="28559"/>
                </a:lnTo>
                <a:lnTo>
                  <a:pt x="665932" y="42851"/>
                </a:lnTo>
                <a:lnTo>
                  <a:pt x="704794" y="69140"/>
                </a:lnTo>
                <a:lnTo>
                  <a:pt x="730380" y="36393"/>
                </a:lnTo>
                <a:lnTo>
                  <a:pt x="764579" y="13447"/>
                </a:lnTo>
                <a:lnTo>
                  <a:pt x="804363" y="1237"/>
                </a:lnTo>
                <a:lnTo>
                  <a:pt x="846701" y="694"/>
                </a:lnTo>
                <a:lnTo>
                  <a:pt x="888563" y="12752"/>
                </a:lnTo>
                <a:lnTo>
                  <a:pt x="902168" y="19854"/>
                </a:lnTo>
                <a:lnTo>
                  <a:pt x="914725" y="28326"/>
                </a:lnTo>
                <a:lnTo>
                  <a:pt x="926139" y="38059"/>
                </a:lnTo>
                <a:lnTo>
                  <a:pt x="936315" y="48947"/>
                </a:lnTo>
                <a:lnTo>
                  <a:pt x="973427" y="19899"/>
                </a:lnTo>
                <a:lnTo>
                  <a:pt x="1017020" y="3494"/>
                </a:lnTo>
                <a:lnTo>
                  <a:pt x="1063545" y="0"/>
                </a:lnTo>
                <a:lnTo>
                  <a:pt x="1109454" y="9685"/>
                </a:lnTo>
                <a:lnTo>
                  <a:pt x="1151199" y="32818"/>
                </a:lnTo>
                <a:lnTo>
                  <a:pt x="1184743" y="69553"/>
                </a:lnTo>
                <a:lnTo>
                  <a:pt x="1202761" y="114479"/>
                </a:lnTo>
                <a:lnTo>
                  <a:pt x="1251542" y="134840"/>
                </a:lnTo>
                <a:lnTo>
                  <a:pt x="1289613" y="167027"/>
                </a:lnTo>
                <a:lnTo>
                  <a:pt x="1315040" y="207931"/>
                </a:lnTo>
                <a:lnTo>
                  <a:pt x="1325892" y="254443"/>
                </a:lnTo>
                <a:lnTo>
                  <a:pt x="1320236" y="303455"/>
                </a:lnTo>
                <a:lnTo>
                  <a:pt x="1318204" y="310440"/>
                </a:lnTo>
                <a:lnTo>
                  <a:pt x="1315664" y="317171"/>
                </a:lnTo>
                <a:lnTo>
                  <a:pt x="1312616" y="323648"/>
                </a:lnTo>
                <a:lnTo>
                  <a:pt x="1337848" y="362315"/>
                </a:lnTo>
                <a:lnTo>
                  <a:pt x="1352414" y="403855"/>
                </a:lnTo>
                <a:lnTo>
                  <a:pt x="1356550" y="446629"/>
                </a:lnTo>
                <a:lnTo>
                  <a:pt x="1350491" y="489002"/>
                </a:lnTo>
                <a:lnTo>
                  <a:pt x="1334473" y="529335"/>
                </a:lnTo>
                <a:lnTo>
                  <a:pt x="1308730" y="565991"/>
                </a:lnTo>
                <a:lnTo>
                  <a:pt x="1273500" y="597333"/>
                </a:lnTo>
                <a:lnTo>
                  <a:pt x="1226446" y="622432"/>
                </a:lnTo>
                <a:lnTo>
                  <a:pt x="1174059" y="635814"/>
                </a:lnTo>
                <a:lnTo>
                  <a:pt x="1167152" y="680023"/>
                </a:lnTo>
                <a:lnTo>
                  <a:pt x="1148480" y="719653"/>
                </a:lnTo>
                <a:lnTo>
                  <a:pt x="1119782" y="753131"/>
                </a:lnTo>
                <a:lnTo>
                  <a:pt x="1082798" y="778882"/>
                </a:lnTo>
                <a:lnTo>
                  <a:pt x="1039265" y="795335"/>
                </a:lnTo>
                <a:lnTo>
                  <a:pt x="990925" y="800914"/>
                </a:lnTo>
                <a:lnTo>
                  <a:pt x="966051" y="799162"/>
                </a:lnTo>
                <a:lnTo>
                  <a:pt x="941760" y="794326"/>
                </a:lnTo>
                <a:lnTo>
                  <a:pt x="918398" y="786466"/>
                </a:lnTo>
                <a:lnTo>
                  <a:pt x="896310" y="775641"/>
                </a:lnTo>
                <a:lnTo>
                  <a:pt x="876872" y="816962"/>
                </a:lnTo>
                <a:lnTo>
                  <a:pt x="848680" y="852012"/>
                </a:lnTo>
                <a:lnTo>
                  <a:pt x="813324" y="880008"/>
                </a:lnTo>
                <a:lnTo>
                  <a:pt x="772392" y="900168"/>
                </a:lnTo>
                <a:lnTo>
                  <a:pt x="727472" y="911711"/>
                </a:lnTo>
                <a:lnTo>
                  <a:pt x="680153" y="913854"/>
                </a:lnTo>
                <a:lnTo>
                  <a:pt x="632023" y="905816"/>
                </a:lnTo>
                <a:lnTo>
                  <a:pt x="598100" y="893343"/>
                </a:lnTo>
                <a:lnTo>
                  <a:pt x="567237" y="875844"/>
                </a:lnTo>
                <a:lnTo>
                  <a:pt x="540065" y="853774"/>
                </a:lnTo>
                <a:lnTo>
                  <a:pt x="517215" y="827584"/>
                </a:lnTo>
                <a:lnTo>
                  <a:pt x="472831" y="846870"/>
                </a:lnTo>
                <a:lnTo>
                  <a:pt x="426581" y="857306"/>
                </a:lnTo>
                <a:lnTo>
                  <a:pt x="379800" y="859200"/>
                </a:lnTo>
                <a:lnTo>
                  <a:pt x="333827" y="852857"/>
                </a:lnTo>
                <a:lnTo>
                  <a:pt x="289997" y="838585"/>
                </a:lnTo>
                <a:lnTo>
                  <a:pt x="249646" y="816690"/>
                </a:lnTo>
                <a:lnTo>
                  <a:pt x="214111" y="787479"/>
                </a:lnTo>
                <a:lnTo>
                  <a:pt x="184729" y="751257"/>
                </a:lnTo>
                <a:lnTo>
                  <a:pt x="182189" y="747320"/>
                </a:lnTo>
                <a:lnTo>
                  <a:pt x="138412" y="745564"/>
                </a:lnTo>
                <a:lnTo>
                  <a:pt x="98822" y="731895"/>
                </a:lnTo>
                <a:lnTo>
                  <a:pt x="65932" y="708120"/>
                </a:lnTo>
                <a:lnTo>
                  <a:pt x="42253" y="676042"/>
                </a:lnTo>
                <a:lnTo>
                  <a:pt x="30297" y="637465"/>
                </a:lnTo>
                <a:lnTo>
                  <a:pt x="30075" y="610164"/>
                </a:lnTo>
                <a:lnTo>
                  <a:pt x="36234" y="583744"/>
                </a:lnTo>
                <a:lnTo>
                  <a:pt x="48442" y="559134"/>
                </a:lnTo>
                <a:lnTo>
                  <a:pt x="66365" y="537262"/>
                </a:lnTo>
                <a:lnTo>
                  <a:pt x="25955" y="503943"/>
                </a:lnTo>
                <a:lnTo>
                  <a:pt x="3309" y="460443"/>
                </a:lnTo>
                <a:lnTo>
                  <a:pt x="0" y="412300"/>
                </a:lnTo>
                <a:lnTo>
                  <a:pt x="17597" y="365050"/>
                </a:lnTo>
                <a:lnTo>
                  <a:pt x="36933" y="341442"/>
                </a:lnTo>
                <a:lnTo>
                  <a:pt x="61412" y="322870"/>
                </a:lnTo>
                <a:lnTo>
                  <a:pt x="89892" y="309990"/>
                </a:lnTo>
                <a:lnTo>
                  <a:pt x="121229" y="303455"/>
                </a:lnTo>
                <a:lnTo>
                  <a:pt x="122372" y="300661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289934" y="3903090"/>
            <a:ext cx="80010" cy="17145"/>
          </a:xfrm>
          <a:custGeom>
            <a:avLst/>
            <a:gdLst/>
            <a:ahLst/>
            <a:cxnLst/>
            <a:rect l="l" t="t" r="r" b="b"/>
            <a:pathLst>
              <a:path w="80010" h="17145">
                <a:moveTo>
                  <a:pt x="79501" y="16890"/>
                </a:moveTo>
                <a:lnTo>
                  <a:pt x="58775" y="16877"/>
                </a:lnTo>
                <a:lnTo>
                  <a:pt x="38369" y="14017"/>
                </a:lnTo>
                <a:lnTo>
                  <a:pt x="18655" y="8372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04870" y="4104513"/>
            <a:ext cx="34925" cy="8255"/>
          </a:xfrm>
          <a:custGeom>
            <a:avLst/>
            <a:gdLst/>
            <a:ahLst/>
            <a:cxnLst/>
            <a:rect l="l" t="t" r="r" b="b"/>
            <a:pathLst>
              <a:path w="34925" h="8254">
                <a:moveTo>
                  <a:pt x="34670" y="0"/>
                </a:moveTo>
                <a:lnTo>
                  <a:pt x="26253" y="2805"/>
                </a:lnTo>
                <a:lnTo>
                  <a:pt x="17621" y="5111"/>
                </a:lnTo>
                <a:lnTo>
                  <a:pt x="8846" y="6893"/>
                </a:lnTo>
                <a:lnTo>
                  <a:pt x="0" y="812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718433" y="4156455"/>
            <a:ext cx="20955" cy="36830"/>
          </a:xfrm>
          <a:custGeom>
            <a:avLst/>
            <a:gdLst/>
            <a:ahLst/>
            <a:cxnLst/>
            <a:rect l="l" t="t" r="r" b="b"/>
            <a:pathLst>
              <a:path w="20954" h="36829">
                <a:moveTo>
                  <a:pt x="20954" y="36830"/>
                </a:moveTo>
                <a:lnTo>
                  <a:pt x="14912" y="28021"/>
                </a:lnTo>
                <a:lnTo>
                  <a:pt x="9382" y="18938"/>
                </a:lnTo>
                <a:lnTo>
                  <a:pt x="4399" y="9594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118609" y="4101465"/>
            <a:ext cx="8890" cy="40640"/>
          </a:xfrm>
          <a:custGeom>
            <a:avLst/>
            <a:gdLst/>
            <a:ahLst/>
            <a:cxnLst/>
            <a:rect l="l" t="t" r="r" b="b"/>
            <a:pathLst>
              <a:path w="8889" h="40639">
                <a:moveTo>
                  <a:pt x="8381" y="0"/>
                </a:moveTo>
                <a:lnTo>
                  <a:pt x="7143" y="10239"/>
                </a:lnTo>
                <a:lnTo>
                  <a:pt x="5334" y="20383"/>
                </a:lnTo>
                <a:lnTo>
                  <a:pt x="2952" y="30432"/>
                </a:lnTo>
                <a:lnTo>
                  <a:pt x="0" y="4038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93361" y="3851783"/>
            <a:ext cx="102235" cy="151130"/>
          </a:xfrm>
          <a:custGeom>
            <a:avLst/>
            <a:gdLst/>
            <a:ahLst/>
            <a:cxnLst/>
            <a:rect l="l" t="t" r="r" b="b"/>
            <a:pathLst>
              <a:path w="102235" h="151129">
                <a:moveTo>
                  <a:pt x="0" y="0"/>
                </a:moveTo>
                <a:lnTo>
                  <a:pt x="42600" y="26398"/>
                </a:lnTo>
                <a:lnTo>
                  <a:pt x="74866" y="61928"/>
                </a:lnTo>
                <a:lnTo>
                  <a:pt x="95226" y="104245"/>
                </a:lnTo>
                <a:lnTo>
                  <a:pt x="102108" y="15100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88688" y="3690873"/>
            <a:ext cx="45720" cy="57150"/>
          </a:xfrm>
          <a:custGeom>
            <a:avLst/>
            <a:gdLst/>
            <a:ahLst/>
            <a:cxnLst/>
            <a:rect l="l" t="t" r="r" b="b"/>
            <a:pathLst>
              <a:path w="45720" h="57150">
                <a:moveTo>
                  <a:pt x="45465" y="0"/>
                </a:moveTo>
                <a:lnTo>
                  <a:pt x="36790" y="15904"/>
                </a:lnTo>
                <a:lnTo>
                  <a:pt x="26257" y="30749"/>
                </a:lnTo>
                <a:lnTo>
                  <a:pt x="13962" y="44380"/>
                </a:lnTo>
                <a:lnTo>
                  <a:pt x="0" y="5664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25060" y="3480689"/>
            <a:ext cx="2540" cy="27305"/>
          </a:xfrm>
          <a:custGeom>
            <a:avLst/>
            <a:gdLst/>
            <a:ahLst/>
            <a:cxnLst/>
            <a:rect l="l" t="t" r="r" b="b"/>
            <a:pathLst>
              <a:path w="2539" h="27304">
                <a:moveTo>
                  <a:pt x="0" y="0"/>
                </a:moveTo>
                <a:lnTo>
                  <a:pt x="1144" y="6669"/>
                </a:lnTo>
                <a:lnTo>
                  <a:pt x="1920" y="13350"/>
                </a:lnTo>
                <a:lnTo>
                  <a:pt x="2339" y="20056"/>
                </a:lnTo>
                <a:lnTo>
                  <a:pt x="2412" y="2679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34865" y="3415410"/>
            <a:ext cx="23495" cy="34290"/>
          </a:xfrm>
          <a:custGeom>
            <a:avLst/>
            <a:gdLst/>
            <a:ahLst/>
            <a:cxnLst/>
            <a:rect l="l" t="t" r="r" b="b"/>
            <a:pathLst>
              <a:path w="23495" h="34289">
                <a:moveTo>
                  <a:pt x="0" y="34162"/>
                </a:moveTo>
                <a:lnTo>
                  <a:pt x="4756" y="25020"/>
                </a:lnTo>
                <a:lnTo>
                  <a:pt x="10239" y="16271"/>
                </a:lnTo>
                <a:lnTo>
                  <a:pt x="16412" y="7927"/>
                </a:lnTo>
                <a:lnTo>
                  <a:pt x="2324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17060" y="3436365"/>
            <a:ext cx="11430" cy="29845"/>
          </a:xfrm>
          <a:custGeom>
            <a:avLst/>
            <a:gdLst/>
            <a:ahLst/>
            <a:cxnLst/>
            <a:rect l="l" t="t" r="r" b="b"/>
            <a:pathLst>
              <a:path w="11429" h="29845">
                <a:moveTo>
                  <a:pt x="0" y="29463"/>
                </a:moveTo>
                <a:lnTo>
                  <a:pt x="2069" y="21824"/>
                </a:lnTo>
                <a:lnTo>
                  <a:pt x="4651" y="14350"/>
                </a:lnTo>
                <a:lnTo>
                  <a:pt x="7733" y="7068"/>
                </a:lnTo>
                <a:lnTo>
                  <a:pt x="1130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61536" y="3475735"/>
            <a:ext cx="41275" cy="28575"/>
          </a:xfrm>
          <a:custGeom>
            <a:avLst/>
            <a:gdLst/>
            <a:ahLst/>
            <a:cxnLst/>
            <a:rect l="l" t="t" r="r" b="b"/>
            <a:pathLst>
              <a:path w="41275" h="28575">
                <a:moveTo>
                  <a:pt x="0" y="0"/>
                </a:moveTo>
                <a:lnTo>
                  <a:pt x="10925" y="6286"/>
                </a:lnTo>
                <a:lnTo>
                  <a:pt x="21399" y="13144"/>
                </a:lnTo>
                <a:lnTo>
                  <a:pt x="31396" y="20574"/>
                </a:lnTo>
                <a:lnTo>
                  <a:pt x="40893" y="285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44545" y="3670046"/>
            <a:ext cx="7620" cy="30480"/>
          </a:xfrm>
          <a:custGeom>
            <a:avLst/>
            <a:gdLst/>
            <a:ahLst/>
            <a:cxnLst/>
            <a:rect l="l" t="t" r="r" b="b"/>
            <a:pathLst>
              <a:path w="7620" h="30479">
                <a:moveTo>
                  <a:pt x="7112" y="29971"/>
                </a:moveTo>
                <a:lnTo>
                  <a:pt x="4875" y="22592"/>
                </a:lnTo>
                <a:lnTo>
                  <a:pt x="2936" y="15128"/>
                </a:lnTo>
                <a:lnTo>
                  <a:pt x="1307" y="7594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3505580" y="3445509"/>
            <a:ext cx="691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510" marR="133985" indent="-127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Труд</a:t>
            </a:r>
            <a:r>
              <a:rPr sz="1100" b="1" spc="-9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в  уг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-5" dirty="0">
                <a:latin typeface="Calibri"/>
                <a:cs typeface="Calibri"/>
              </a:rPr>
              <a:t>л</a:t>
            </a:r>
            <a:r>
              <a:rPr sz="1100" b="1" dirty="0">
                <a:latin typeface="Calibri"/>
                <a:cs typeface="Calibri"/>
              </a:rPr>
              <a:t>ке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природы</a:t>
            </a:r>
            <a:r>
              <a:rPr sz="1100" b="1" spc="-10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  </a:t>
            </a:r>
            <a:r>
              <a:rPr sz="1100" b="1" spc="-5" dirty="0">
                <a:latin typeface="Calibri"/>
                <a:cs typeface="Calibri"/>
              </a:rPr>
              <a:t>на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участке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912108" y="2252472"/>
            <a:ext cx="355091" cy="128016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22852" y="2275204"/>
            <a:ext cx="201930" cy="1082040"/>
          </a:xfrm>
          <a:custGeom>
            <a:avLst/>
            <a:gdLst/>
            <a:ahLst/>
            <a:cxnLst/>
            <a:rect l="l" t="t" r="r" b="b"/>
            <a:pathLst>
              <a:path w="201929" h="1082039">
                <a:moveTo>
                  <a:pt x="16001" y="961009"/>
                </a:moveTo>
                <a:lnTo>
                  <a:pt x="9525" y="963676"/>
                </a:lnTo>
                <a:lnTo>
                  <a:pt x="3048" y="966470"/>
                </a:lnTo>
                <a:lnTo>
                  <a:pt x="0" y="973836"/>
                </a:lnTo>
                <a:lnTo>
                  <a:pt x="2667" y="980313"/>
                </a:lnTo>
                <a:lnTo>
                  <a:pt x="45085" y="1081786"/>
                </a:lnTo>
                <a:lnTo>
                  <a:pt x="63153" y="1058545"/>
                </a:lnTo>
                <a:lnTo>
                  <a:pt x="60960" y="1058545"/>
                </a:lnTo>
                <a:lnTo>
                  <a:pt x="35813" y="1055243"/>
                </a:lnTo>
                <a:lnTo>
                  <a:pt x="42044" y="1008521"/>
                </a:lnTo>
                <a:lnTo>
                  <a:pt x="26162" y="970534"/>
                </a:lnTo>
                <a:lnTo>
                  <a:pt x="23495" y="964057"/>
                </a:lnTo>
                <a:lnTo>
                  <a:pt x="16001" y="961009"/>
                </a:lnTo>
                <a:close/>
              </a:path>
              <a:path w="201929" h="1082039">
                <a:moveTo>
                  <a:pt x="42044" y="1008521"/>
                </a:moveTo>
                <a:lnTo>
                  <a:pt x="35813" y="1055243"/>
                </a:lnTo>
                <a:lnTo>
                  <a:pt x="60960" y="1058545"/>
                </a:lnTo>
                <a:lnTo>
                  <a:pt x="61840" y="1051941"/>
                </a:lnTo>
                <a:lnTo>
                  <a:pt x="60198" y="1051941"/>
                </a:lnTo>
                <a:lnTo>
                  <a:pt x="38353" y="1049020"/>
                </a:lnTo>
                <a:lnTo>
                  <a:pt x="51764" y="1031769"/>
                </a:lnTo>
                <a:lnTo>
                  <a:pt x="42044" y="1008521"/>
                </a:lnTo>
                <a:close/>
              </a:path>
              <a:path w="201929" h="1082039">
                <a:moveTo>
                  <a:pt x="104775" y="972820"/>
                </a:moveTo>
                <a:lnTo>
                  <a:pt x="96774" y="973836"/>
                </a:lnTo>
                <a:lnTo>
                  <a:pt x="67173" y="1011946"/>
                </a:lnTo>
                <a:lnTo>
                  <a:pt x="60960" y="1058545"/>
                </a:lnTo>
                <a:lnTo>
                  <a:pt x="63153" y="1058545"/>
                </a:lnTo>
                <a:lnTo>
                  <a:pt x="116839" y="989457"/>
                </a:lnTo>
                <a:lnTo>
                  <a:pt x="115824" y="981456"/>
                </a:lnTo>
                <a:lnTo>
                  <a:pt x="110362" y="977138"/>
                </a:lnTo>
                <a:lnTo>
                  <a:pt x="104775" y="972820"/>
                </a:lnTo>
                <a:close/>
              </a:path>
              <a:path w="201929" h="1082039">
                <a:moveTo>
                  <a:pt x="51764" y="1031769"/>
                </a:moveTo>
                <a:lnTo>
                  <a:pt x="38353" y="1049020"/>
                </a:lnTo>
                <a:lnTo>
                  <a:pt x="60198" y="1051941"/>
                </a:lnTo>
                <a:lnTo>
                  <a:pt x="51764" y="1031769"/>
                </a:lnTo>
                <a:close/>
              </a:path>
              <a:path w="201929" h="1082039">
                <a:moveTo>
                  <a:pt x="67173" y="1011946"/>
                </a:moveTo>
                <a:lnTo>
                  <a:pt x="51764" y="1031769"/>
                </a:lnTo>
                <a:lnTo>
                  <a:pt x="60198" y="1051941"/>
                </a:lnTo>
                <a:lnTo>
                  <a:pt x="61840" y="1051941"/>
                </a:lnTo>
                <a:lnTo>
                  <a:pt x="67173" y="1011946"/>
                </a:lnTo>
                <a:close/>
              </a:path>
              <a:path w="201929" h="1082039">
                <a:moveTo>
                  <a:pt x="176530" y="0"/>
                </a:moveTo>
                <a:lnTo>
                  <a:pt x="42044" y="1008521"/>
                </a:lnTo>
                <a:lnTo>
                  <a:pt x="51764" y="1031769"/>
                </a:lnTo>
                <a:lnTo>
                  <a:pt x="67173" y="1011946"/>
                </a:lnTo>
                <a:lnTo>
                  <a:pt x="201675" y="3302"/>
                </a:lnTo>
                <a:lnTo>
                  <a:pt x="1765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16707" y="2249423"/>
            <a:ext cx="1146047" cy="21473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62504" y="2271395"/>
            <a:ext cx="956944" cy="1950085"/>
          </a:xfrm>
          <a:custGeom>
            <a:avLst/>
            <a:gdLst/>
            <a:ahLst/>
            <a:cxnLst/>
            <a:rect l="l" t="t" r="r" b="b"/>
            <a:pathLst>
              <a:path w="956945" h="1950085">
                <a:moveTo>
                  <a:pt x="19176" y="1825878"/>
                </a:moveTo>
                <a:lnTo>
                  <a:pt x="12191" y="1826386"/>
                </a:lnTo>
                <a:lnTo>
                  <a:pt x="5206" y="1827021"/>
                </a:lnTo>
                <a:lnTo>
                  <a:pt x="0" y="1833117"/>
                </a:lnTo>
                <a:lnTo>
                  <a:pt x="507" y="1840102"/>
                </a:lnTo>
                <a:lnTo>
                  <a:pt x="9270" y="1949703"/>
                </a:lnTo>
                <a:lnTo>
                  <a:pt x="34705" y="1932558"/>
                </a:lnTo>
                <a:lnTo>
                  <a:pt x="31622" y="1932558"/>
                </a:lnTo>
                <a:lnTo>
                  <a:pt x="8762" y="1921509"/>
                </a:lnTo>
                <a:lnTo>
                  <a:pt x="29166" y="1879133"/>
                </a:lnTo>
                <a:lnTo>
                  <a:pt x="25907" y="1838070"/>
                </a:lnTo>
                <a:lnTo>
                  <a:pt x="25272" y="1831085"/>
                </a:lnTo>
                <a:lnTo>
                  <a:pt x="19176" y="1825878"/>
                </a:lnTo>
                <a:close/>
              </a:path>
              <a:path w="956945" h="1950085">
                <a:moveTo>
                  <a:pt x="29166" y="1879133"/>
                </a:moveTo>
                <a:lnTo>
                  <a:pt x="8762" y="1921509"/>
                </a:lnTo>
                <a:lnTo>
                  <a:pt x="31622" y="1932558"/>
                </a:lnTo>
                <a:lnTo>
                  <a:pt x="34741" y="1926081"/>
                </a:lnTo>
                <a:lnTo>
                  <a:pt x="32893" y="1926081"/>
                </a:lnTo>
                <a:lnTo>
                  <a:pt x="13081" y="1916556"/>
                </a:lnTo>
                <a:lnTo>
                  <a:pt x="31167" y="1904344"/>
                </a:lnTo>
                <a:lnTo>
                  <a:pt x="29166" y="1879133"/>
                </a:lnTo>
                <a:close/>
              </a:path>
              <a:path w="956945" h="1950085">
                <a:moveTo>
                  <a:pt x="92075" y="1863216"/>
                </a:moveTo>
                <a:lnTo>
                  <a:pt x="51972" y="1890295"/>
                </a:lnTo>
                <a:lnTo>
                  <a:pt x="31622" y="1932558"/>
                </a:lnTo>
                <a:lnTo>
                  <a:pt x="34705" y="1932558"/>
                </a:lnTo>
                <a:lnTo>
                  <a:pt x="100456" y="1888235"/>
                </a:lnTo>
                <a:lnTo>
                  <a:pt x="106171" y="1884298"/>
                </a:lnTo>
                <a:lnTo>
                  <a:pt x="107822" y="1876424"/>
                </a:lnTo>
                <a:lnTo>
                  <a:pt x="99948" y="1864740"/>
                </a:lnTo>
                <a:lnTo>
                  <a:pt x="92075" y="1863216"/>
                </a:lnTo>
                <a:close/>
              </a:path>
              <a:path w="956945" h="1950085">
                <a:moveTo>
                  <a:pt x="31167" y="1904344"/>
                </a:moveTo>
                <a:lnTo>
                  <a:pt x="13081" y="1916556"/>
                </a:lnTo>
                <a:lnTo>
                  <a:pt x="32893" y="1926081"/>
                </a:lnTo>
                <a:lnTo>
                  <a:pt x="31167" y="1904344"/>
                </a:lnTo>
                <a:close/>
              </a:path>
              <a:path w="956945" h="1950085">
                <a:moveTo>
                  <a:pt x="51972" y="1890295"/>
                </a:moveTo>
                <a:lnTo>
                  <a:pt x="31167" y="1904344"/>
                </a:lnTo>
                <a:lnTo>
                  <a:pt x="32893" y="1926081"/>
                </a:lnTo>
                <a:lnTo>
                  <a:pt x="34741" y="1926081"/>
                </a:lnTo>
                <a:lnTo>
                  <a:pt x="51972" y="1890295"/>
                </a:lnTo>
                <a:close/>
              </a:path>
              <a:path w="956945" h="1950085">
                <a:moveTo>
                  <a:pt x="933957" y="0"/>
                </a:moveTo>
                <a:lnTo>
                  <a:pt x="29166" y="1879133"/>
                </a:lnTo>
                <a:lnTo>
                  <a:pt x="31167" y="1904344"/>
                </a:lnTo>
                <a:lnTo>
                  <a:pt x="51972" y="1890295"/>
                </a:lnTo>
                <a:lnTo>
                  <a:pt x="956818" y="11049"/>
                </a:lnTo>
                <a:lnTo>
                  <a:pt x="93395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99260" y="4158996"/>
            <a:ext cx="1969008" cy="13715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90344" y="4308347"/>
            <a:ext cx="1281683" cy="104851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746442" y="4187240"/>
            <a:ext cx="1874611" cy="127538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6442" y="4187240"/>
            <a:ext cx="1875155" cy="1275715"/>
          </a:xfrm>
          <a:custGeom>
            <a:avLst/>
            <a:gdLst/>
            <a:ahLst/>
            <a:cxnLst/>
            <a:rect l="l" t="t" r="r" b="b"/>
            <a:pathLst>
              <a:path w="1875154" h="1275714">
                <a:moveTo>
                  <a:pt x="170622" y="419683"/>
                </a:moveTo>
                <a:lnTo>
                  <a:pt x="168006" y="375603"/>
                </a:lnTo>
                <a:lnTo>
                  <a:pt x="172919" y="332860"/>
                </a:lnTo>
                <a:lnTo>
                  <a:pt x="184844" y="292081"/>
                </a:lnTo>
                <a:lnTo>
                  <a:pt x="203264" y="253895"/>
                </a:lnTo>
                <a:lnTo>
                  <a:pt x="227661" y="218928"/>
                </a:lnTo>
                <a:lnTo>
                  <a:pt x="257517" y="187810"/>
                </a:lnTo>
                <a:lnTo>
                  <a:pt x="292316" y="161168"/>
                </a:lnTo>
                <a:lnTo>
                  <a:pt x="331540" y="139629"/>
                </a:lnTo>
                <a:lnTo>
                  <a:pt x="374671" y="123822"/>
                </a:lnTo>
                <a:lnTo>
                  <a:pt x="421193" y="114375"/>
                </a:lnTo>
                <a:lnTo>
                  <a:pt x="469893" y="111988"/>
                </a:lnTo>
                <a:lnTo>
                  <a:pt x="517998" y="117090"/>
                </a:lnTo>
                <a:lnTo>
                  <a:pt x="564532" y="129502"/>
                </a:lnTo>
                <a:lnTo>
                  <a:pt x="608518" y="149046"/>
                </a:lnTo>
                <a:lnTo>
                  <a:pt x="634538" y="112905"/>
                </a:lnTo>
                <a:lnTo>
                  <a:pt x="666801" y="83205"/>
                </a:lnTo>
                <a:lnTo>
                  <a:pt x="704050" y="60303"/>
                </a:lnTo>
                <a:lnTo>
                  <a:pt x="745027" y="44557"/>
                </a:lnTo>
                <a:lnTo>
                  <a:pt x="788474" y="36324"/>
                </a:lnTo>
                <a:lnTo>
                  <a:pt x="833135" y="35961"/>
                </a:lnTo>
                <a:lnTo>
                  <a:pt x="877751" y="43825"/>
                </a:lnTo>
                <a:lnTo>
                  <a:pt x="921065" y="60273"/>
                </a:lnTo>
                <a:lnTo>
                  <a:pt x="962463" y="86330"/>
                </a:lnTo>
                <a:lnTo>
                  <a:pt x="974786" y="96849"/>
                </a:lnTo>
                <a:lnTo>
                  <a:pt x="1003274" y="57891"/>
                </a:lnTo>
                <a:lnTo>
                  <a:pt x="1040515" y="28260"/>
                </a:lnTo>
                <a:lnTo>
                  <a:pt x="1084085" y="8711"/>
                </a:lnTo>
                <a:lnTo>
                  <a:pt x="1131560" y="0"/>
                </a:lnTo>
                <a:lnTo>
                  <a:pt x="1180517" y="2881"/>
                </a:lnTo>
                <a:lnTo>
                  <a:pt x="1228532" y="18109"/>
                </a:lnTo>
                <a:lnTo>
                  <a:pt x="1264631" y="39922"/>
                </a:lnTo>
                <a:lnTo>
                  <a:pt x="1294445" y="68782"/>
                </a:lnTo>
                <a:lnTo>
                  <a:pt x="1329899" y="38045"/>
                </a:lnTo>
                <a:lnTo>
                  <a:pt x="1370633" y="16245"/>
                </a:lnTo>
                <a:lnTo>
                  <a:pt x="1414863" y="3518"/>
                </a:lnTo>
                <a:lnTo>
                  <a:pt x="1460808" y="0"/>
                </a:lnTo>
                <a:lnTo>
                  <a:pt x="1506686" y="5825"/>
                </a:lnTo>
                <a:lnTo>
                  <a:pt x="1550717" y="21130"/>
                </a:lnTo>
                <a:lnTo>
                  <a:pt x="1591117" y="46049"/>
                </a:lnTo>
                <a:lnTo>
                  <a:pt x="1637440" y="97405"/>
                </a:lnTo>
                <a:lnTo>
                  <a:pt x="1662237" y="160095"/>
                </a:lnTo>
                <a:lnTo>
                  <a:pt x="1705955" y="175664"/>
                </a:lnTo>
                <a:lnTo>
                  <a:pt x="1744283" y="198324"/>
                </a:lnTo>
                <a:lnTo>
                  <a:pt x="1776568" y="227012"/>
                </a:lnTo>
                <a:lnTo>
                  <a:pt x="1802159" y="260664"/>
                </a:lnTo>
                <a:lnTo>
                  <a:pt x="1820404" y="298214"/>
                </a:lnTo>
                <a:lnTo>
                  <a:pt x="1830651" y="338600"/>
                </a:lnTo>
                <a:lnTo>
                  <a:pt x="1832247" y="380757"/>
                </a:lnTo>
                <a:lnTo>
                  <a:pt x="1824543" y="423620"/>
                </a:lnTo>
                <a:lnTo>
                  <a:pt x="1822304" y="430814"/>
                </a:lnTo>
                <a:lnTo>
                  <a:pt x="1819780" y="437924"/>
                </a:lnTo>
                <a:lnTo>
                  <a:pt x="1816970" y="444962"/>
                </a:lnTo>
                <a:lnTo>
                  <a:pt x="1813875" y="451941"/>
                </a:lnTo>
                <a:lnTo>
                  <a:pt x="1839847" y="489102"/>
                </a:lnTo>
                <a:lnTo>
                  <a:pt x="1858553" y="528585"/>
                </a:lnTo>
                <a:lnTo>
                  <a:pt x="1870105" y="569603"/>
                </a:lnTo>
                <a:lnTo>
                  <a:pt x="1874611" y="611368"/>
                </a:lnTo>
                <a:lnTo>
                  <a:pt x="1872184" y="653094"/>
                </a:lnTo>
                <a:lnTo>
                  <a:pt x="1862932" y="693992"/>
                </a:lnTo>
                <a:lnTo>
                  <a:pt x="1846968" y="733277"/>
                </a:lnTo>
                <a:lnTo>
                  <a:pt x="1824400" y="770161"/>
                </a:lnTo>
                <a:lnTo>
                  <a:pt x="1795341" y="803856"/>
                </a:lnTo>
                <a:lnTo>
                  <a:pt x="1759900" y="833576"/>
                </a:lnTo>
                <a:lnTo>
                  <a:pt x="1695019" y="868517"/>
                </a:lnTo>
                <a:lnTo>
                  <a:pt x="1622613" y="887170"/>
                </a:lnTo>
                <a:lnTo>
                  <a:pt x="1617103" y="933902"/>
                </a:lnTo>
                <a:lnTo>
                  <a:pt x="1602108" y="977368"/>
                </a:lnTo>
                <a:lnTo>
                  <a:pt x="1578645" y="1016637"/>
                </a:lnTo>
                <a:lnTo>
                  <a:pt x="1547730" y="1050778"/>
                </a:lnTo>
                <a:lnTo>
                  <a:pt x="1510380" y="1078859"/>
                </a:lnTo>
                <a:lnTo>
                  <a:pt x="1467611" y="1099947"/>
                </a:lnTo>
                <a:lnTo>
                  <a:pt x="1420440" y="1113112"/>
                </a:lnTo>
                <a:lnTo>
                  <a:pt x="1369883" y="1117421"/>
                </a:lnTo>
                <a:lnTo>
                  <a:pt x="1335480" y="1115014"/>
                </a:lnTo>
                <a:lnTo>
                  <a:pt x="1301922" y="1108262"/>
                </a:lnTo>
                <a:lnTo>
                  <a:pt x="1269674" y="1097294"/>
                </a:lnTo>
                <a:lnTo>
                  <a:pt x="1239200" y="1082242"/>
                </a:lnTo>
                <a:lnTo>
                  <a:pt x="1221772" y="1123435"/>
                </a:lnTo>
                <a:lnTo>
                  <a:pt x="1198108" y="1160504"/>
                </a:lnTo>
                <a:lnTo>
                  <a:pt x="1168957" y="1193076"/>
                </a:lnTo>
                <a:lnTo>
                  <a:pt x="1135070" y="1220776"/>
                </a:lnTo>
                <a:lnTo>
                  <a:pt x="1097198" y="1243231"/>
                </a:lnTo>
                <a:lnTo>
                  <a:pt x="1056091" y="1260066"/>
                </a:lnTo>
                <a:lnTo>
                  <a:pt x="1012500" y="1270907"/>
                </a:lnTo>
                <a:lnTo>
                  <a:pt x="967176" y="1275380"/>
                </a:lnTo>
                <a:lnTo>
                  <a:pt x="920868" y="1273111"/>
                </a:lnTo>
                <a:lnTo>
                  <a:pt x="874329" y="1263725"/>
                </a:lnTo>
                <a:lnTo>
                  <a:pt x="827472" y="1246376"/>
                </a:lnTo>
                <a:lnTo>
                  <a:pt x="784841" y="1221990"/>
                </a:lnTo>
                <a:lnTo>
                  <a:pt x="747331" y="1191198"/>
                </a:lnTo>
                <a:lnTo>
                  <a:pt x="715833" y="1154632"/>
                </a:lnTo>
                <a:lnTo>
                  <a:pt x="671588" y="1175426"/>
                </a:lnTo>
                <a:lnTo>
                  <a:pt x="625712" y="1189633"/>
                </a:lnTo>
                <a:lnTo>
                  <a:pt x="578916" y="1197417"/>
                </a:lnTo>
                <a:lnTo>
                  <a:pt x="531910" y="1198944"/>
                </a:lnTo>
                <a:lnTo>
                  <a:pt x="485405" y="1194376"/>
                </a:lnTo>
                <a:lnTo>
                  <a:pt x="440113" y="1183880"/>
                </a:lnTo>
                <a:lnTo>
                  <a:pt x="396744" y="1167618"/>
                </a:lnTo>
                <a:lnTo>
                  <a:pt x="356011" y="1145756"/>
                </a:lnTo>
                <a:lnTo>
                  <a:pt x="318623" y="1118457"/>
                </a:lnTo>
                <a:lnTo>
                  <a:pt x="285291" y="1085885"/>
                </a:lnTo>
                <a:lnTo>
                  <a:pt x="256728" y="1048206"/>
                </a:lnTo>
                <a:lnTo>
                  <a:pt x="253172" y="1042618"/>
                </a:lnTo>
                <a:lnTo>
                  <a:pt x="202503" y="1041803"/>
                </a:lnTo>
                <a:lnTo>
                  <a:pt x="155462" y="1029156"/>
                </a:lnTo>
                <a:lnTo>
                  <a:pt x="114043" y="1006138"/>
                </a:lnTo>
                <a:lnTo>
                  <a:pt x="80245" y="974208"/>
                </a:lnTo>
                <a:lnTo>
                  <a:pt x="56063" y="934827"/>
                </a:lnTo>
                <a:lnTo>
                  <a:pt x="43495" y="889456"/>
                </a:lnTo>
                <a:lnTo>
                  <a:pt x="43181" y="851358"/>
                </a:lnTo>
                <a:lnTo>
                  <a:pt x="51654" y="814511"/>
                </a:lnTo>
                <a:lnTo>
                  <a:pt x="68462" y="780211"/>
                </a:lnTo>
                <a:lnTo>
                  <a:pt x="93152" y="749756"/>
                </a:lnTo>
                <a:lnTo>
                  <a:pt x="53382" y="720749"/>
                </a:lnTo>
                <a:lnTo>
                  <a:pt x="24167" y="684276"/>
                </a:lnTo>
                <a:lnTo>
                  <a:pt x="6157" y="642632"/>
                </a:lnTo>
                <a:lnTo>
                  <a:pt x="0" y="598109"/>
                </a:lnTo>
                <a:lnTo>
                  <a:pt x="6345" y="553000"/>
                </a:lnTo>
                <a:lnTo>
                  <a:pt x="25842" y="509599"/>
                </a:lnTo>
                <a:lnTo>
                  <a:pt x="52637" y="476627"/>
                </a:lnTo>
                <a:lnTo>
                  <a:pt x="86468" y="450703"/>
                </a:lnTo>
                <a:lnTo>
                  <a:pt x="125801" y="432733"/>
                </a:lnTo>
                <a:lnTo>
                  <a:pt x="169098" y="423620"/>
                </a:lnTo>
                <a:lnTo>
                  <a:pt x="170622" y="41968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41626" y="4931917"/>
            <a:ext cx="109855" cy="24130"/>
          </a:xfrm>
          <a:custGeom>
            <a:avLst/>
            <a:gdLst/>
            <a:ahLst/>
            <a:cxnLst/>
            <a:rect l="l" t="t" r="r" b="b"/>
            <a:pathLst>
              <a:path w="109855" h="24129">
                <a:moveTo>
                  <a:pt x="109855" y="23621"/>
                </a:moveTo>
                <a:lnTo>
                  <a:pt x="81170" y="23663"/>
                </a:lnTo>
                <a:lnTo>
                  <a:pt x="52974" y="19669"/>
                </a:lnTo>
                <a:lnTo>
                  <a:pt x="25755" y="11745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000250" y="5212969"/>
            <a:ext cx="48260" cy="11430"/>
          </a:xfrm>
          <a:custGeom>
            <a:avLst/>
            <a:gdLst/>
            <a:ahLst/>
            <a:cxnLst/>
            <a:rect l="l" t="t" r="r" b="b"/>
            <a:pathLst>
              <a:path w="48260" h="11429">
                <a:moveTo>
                  <a:pt x="48006" y="0"/>
                </a:moveTo>
                <a:lnTo>
                  <a:pt x="36343" y="3927"/>
                </a:lnTo>
                <a:lnTo>
                  <a:pt x="24431" y="7127"/>
                </a:lnTo>
                <a:lnTo>
                  <a:pt x="12305" y="9590"/>
                </a:lnTo>
                <a:lnTo>
                  <a:pt x="0" y="1130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33192" y="5285359"/>
            <a:ext cx="29209" cy="51435"/>
          </a:xfrm>
          <a:custGeom>
            <a:avLst/>
            <a:gdLst/>
            <a:ahLst/>
            <a:cxnLst/>
            <a:rect l="l" t="t" r="r" b="b"/>
            <a:pathLst>
              <a:path w="29210" h="51435">
                <a:moveTo>
                  <a:pt x="28956" y="51307"/>
                </a:moveTo>
                <a:lnTo>
                  <a:pt x="20627" y="39022"/>
                </a:lnTo>
                <a:lnTo>
                  <a:pt x="13001" y="26368"/>
                </a:lnTo>
                <a:lnTo>
                  <a:pt x="6113" y="13356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85770" y="5208651"/>
            <a:ext cx="12065" cy="56515"/>
          </a:xfrm>
          <a:custGeom>
            <a:avLst/>
            <a:gdLst/>
            <a:ahLst/>
            <a:cxnLst/>
            <a:rect l="l" t="t" r="r" b="b"/>
            <a:pathLst>
              <a:path w="12064" h="56514">
                <a:moveTo>
                  <a:pt x="11556" y="0"/>
                </a:moveTo>
                <a:lnTo>
                  <a:pt x="9894" y="14255"/>
                </a:lnTo>
                <a:lnTo>
                  <a:pt x="7397" y="28416"/>
                </a:lnTo>
                <a:lnTo>
                  <a:pt x="4091" y="42433"/>
                </a:lnTo>
                <a:lnTo>
                  <a:pt x="0" y="5626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222307" y="4855654"/>
            <a:ext cx="150494" cy="22009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96690" y="4636008"/>
            <a:ext cx="62865" cy="79375"/>
          </a:xfrm>
          <a:custGeom>
            <a:avLst/>
            <a:gdLst/>
            <a:ahLst/>
            <a:cxnLst/>
            <a:rect l="l" t="t" r="r" b="b"/>
            <a:pathLst>
              <a:path w="62864" h="79375">
                <a:moveTo>
                  <a:pt x="62737" y="0"/>
                </a:moveTo>
                <a:lnTo>
                  <a:pt x="50881" y="22183"/>
                </a:lnTo>
                <a:lnTo>
                  <a:pt x="36369" y="42878"/>
                </a:lnTo>
                <a:lnTo>
                  <a:pt x="19357" y="61882"/>
                </a:lnTo>
                <a:lnTo>
                  <a:pt x="0" y="7899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408934" y="4342891"/>
            <a:ext cx="3810" cy="37465"/>
          </a:xfrm>
          <a:custGeom>
            <a:avLst/>
            <a:gdLst/>
            <a:ahLst/>
            <a:cxnLst/>
            <a:rect l="l" t="t" r="r" b="b"/>
            <a:pathLst>
              <a:path w="3810" h="37464">
                <a:moveTo>
                  <a:pt x="0" y="0"/>
                </a:moveTo>
                <a:lnTo>
                  <a:pt x="1569" y="9263"/>
                </a:lnTo>
                <a:lnTo>
                  <a:pt x="2651" y="18573"/>
                </a:lnTo>
                <a:lnTo>
                  <a:pt x="3232" y="27932"/>
                </a:lnTo>
                <a:lnTo>
                  <a:pt x="3301" y="373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008248" y="4251833"/>
            <a:ext cx="32384" cy="47625"/>
          </a:xfrm>
          <a:custGeom>
            <a:avLst/>
            <a:gdLst/>
            <a:ahLst/>
            <a:cxnLst/>
            <a:rect l="l" t="t" r="r" b="b"/>
            <a:pathLst>
              <a:path w="32385" h="47625">
                <a:moveTo>
                  <a:pt x="0" y="47625"/>
                </a:moveTo>
                <a:lnTo>
                  <a:pt x="6592" y="34915"/>
                </a:lnTo>
                <a:lnTo>
                  <a:pt x="14160" y="22717"/>
                </a:lnTo>
                <a:lnTo>
                  <a:pt x="22681" y="11066"/>
                </a:lnTo>
                <a:lnTo>
                  <a:pt x="3213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707639" y="4281042"/>
            <a:ext cx="15875" cy="41275"/>
          </a:xfrm>
          <a:custGeom>
            <a:avLst/>
            <a:gdLst/>
            <a:ahLst/>
            <a:cxnLst/>
            <a:rect l="l" t="t" r="r" b="b"/>
            <a:pathLst>
              <a:path w="15875" h="41275">
                <a:moveTo>
                  <a:pt x="0" y="41020"/>
                </a:moveTo>
                <a:lnTo>
                  <a:pt x="2831" y="30450"/>
                </a:lnTo>
                <a:lnTo>
                  <a:pt x="6365" y="20081"/>
                </a:lnTo>
                <a:lnTo>
                  <a:pt x="10590" y="9927"/>
                </a:lnTo>
                <a:lnTo>
                  <a:pt x="15493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54833" y="4336034"/>
            <a:ext cx="56515" cy="40005"/>
          </a:xfrm>
          <a:custGeom>
            <a:avLst/>
            <a:gdLst/>
            <a:ahLst/>
            <a:cxnLst/>
            <a:rect l="l" t="t" r="r" b="b"/>
            <a:pathLst>
              <a:path w="56514" h="40004">
                <a:moveTo>
                  <a:pt x="0" y="0"/>
                </a:moveTo>
                <a:lnTo>
                  <a:pt x="15023" y="8729"/>
                </a:lnTo>
                <a:lnTo>
                  <a:pt x="29416" y="18303"/>
                </a:lnTo>
                <a:lnTo>
                  <a:pt x="43166" y="28664"/>
                </a:lnTo>
                <a:lnTo>
                  <a:pt x="56261" y="3975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17064" y="4606925"/>
            <a:ext cx="10160" cy="41910"/>
          </a:xfrm>
          <a:custGeom>
            <a:avLst/>
            <a:gdLst/>
            <a:ahLst/>
            <a:cxnLst/>
            <a:rect l="l" t="t" r="r" b="b"/>
            <a:pathLst>
              <a:path w="10160" h="41910">
                <a:moveTo>
                  <a:pt x="9779" y="41910"/>
                </a:moveTo>
                <a:lnTo>
                  <a:pt x="6661" y="31575"/>
                </a:lnTo>
                <a:lnTo>
                  <a:pt x="3984" y="21145"/>
                </a:lnTo>
                <a:lnTo>
                  <a:pt x="1760" y="1062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2105025" y="4350765"/>
            <a:ext cx="1027430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Ра</a:t>
            </a:r>
            <a:r>
              <a:rPr sz="1100" b="1" spc="0" dirty="0">
                <a:latin typeface="Calibri"/>
                <a:cs typeface="Calibri"/>
              </a:rPr>
              <a:t>сс</a:t>
            </a:r>
            <a:r>
              <a:rPr sz="1100" b="1" dirty="0">
                <a:latin typeface="Calibri"/>
                <a:cs typeface="Calibri"/>
              </a:rPr>
              <a:t>м</a:t>
            </a:r>
            <a:r>
              <a:rPr sz="1100" b="1" spc="-10" dirty="0">
                <a:latin typeface="Calibri"/>
                <a:cs typeface="Calibri"/>
              </a:rPr>
              <a:t>а</a:t>
            </a:r>
            <a:r>
              <a:rPr sz="1100" b="1" dirty="0">
                <a:latin typeface="Calibri"/>
                <a:cs typeface="Calibri"/>
              </a:rPr>
              <a:t>т</a:t>
            </a:r>
            <a:r>
              <a:rPr sz="1100" b="1" spc="-5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ива</a:t>
            </a:r>
            <a:r>
              <a:rPr sz="1100" b="1" spc="-5" dirty="0">
                <a:latin typeface="Calibri"/>
                <a:cs typeface="Calibri"/>
              </a:rPr>
              <a:t>н</a:t>
            </a:r>
            <a:r>
              <a:rPr sz="1100" b="1" dirty="0">
                <a:latin typeface="Calibri"/>
                <a:cs typeface="Calibri"/>
              </a:rPr>
              <a:t>ие  дидактических  </a:t>
            </a:r>
            <a:r>
              <a:rPr sz="1100" b="1" spc="-5" dirty="0">
                <a:latin typeface="Calibri"/>
                <a:cs typeface="Calibri"/>
              </a:rPr>
              <a:t>картинок,  иллюстраций </a:t>
            </a:r>
            <a:r>
              <a:rPr sz="1100" b="1" dirty="0">
                <a:latin typeface="Calibri"/>
                <a:cs typeface="Calibri"/>
              </a:rPr>
              <a:t>о  </a:t>
            </a:r>
            <a:r>
              <a:rPr sz="1100" b="1" spc="-5" dirty="0">
                <a:latin typeface="Calibri"/>
                <a:cs typeface="Calibri"/>
              </a:rPr>
              <a:t>природе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2378964" y="2154935"/>
            <a:ext cx="1092708" cy="11673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34030" y="2177160"/>
            <a:ext cx="895350" cy="969644"/>
          </a:xfrm>
          <a:custGeom>
            <a:avLst/>
            <a:gdLst/>
            <a:ahLst/>
            <a:cxnLst/>
            <a:rect l="l" t="t" r="r" b="b"/>
            <a:pathLst>
              <a:path w="895350" h="969644">
                <a:moveTo>
                  <a:pt x="32004" y="850518"/>
                </a:moveTo>
                <a:lnTo>
                  <a:pt x="25145" y="854963"/>
                </a:lnTo>
                <a:lnTo>
                  <a:pt x="23621" y="861694"/>
                </a:lnTo>
                <a:lnTo>
                  <a:pt x="0" y="969137"/>
                </a:lnTo>
                <a:lnTo>
                  <a:pt x="32292" y="959230"/>
                </a:lnTo>
                <a:lnTo>
                  <a:pt x="26416" y="959230"/>
                </a:lnTo>
                <a:lnTo>
                  <a:pt x="7746" y="942086"/>
                </a:lnTo>
                <a:lnTo>
                  <a:pt x="39588" y="907558"/>
                </a:lnTo>
                <a:lnTo>
                  <a:pt x="48513" y="867155"/>
                </a:lnTo>
                <a:lnTo>
                  <a:pt x="50037" y="860425"/>
                </a:lnTo>
                <a:lnTo>
                  <a:pt x="45593" y="853566"/>
                </a:lnTo>
                <a:lnTo>
                  <a:pt x="32004" y="850518"/>
                </a:lnTo>
                <a:close/>
              </a:path>
              <a:path w="895350" h="969644">
                <a:moveTo>
                  <a:pt x="39588" y="907558"/>
                </a:moveTo>
                <a:lnTo>
                  <a:pt x="7746" y="942086"/>
                </a:lnTo>
                <a:lnTo>
                  <a:pt x="26416" y="959230"/>
                </a:lnTo>
                <a:lnTo>
                  <a:pt x="31803" y="953388"/>
                </a:lnTo>
                <a:lnTo>
                  <a:pt x="29463" y="953388"/>
                </a:lnTo>
                <a:lnTo>
                  <a:pt x="13335" y="938529"/>
                </a:lnTo>
                <a:lnTo>
                  <a:pt x="34159" y="932131"/>
                </a:lnTo>
                <a:lnTo>
                  <a:pt x="39588" y="907558"/>
                </a:lnTo>
                <a:close/>
              </a:path>
              <a:path w="895350" h="969644">
                <a:moveTo>
                  <a:pt x="104393" y="910589"/>
                </a:moveTo>
                <a:lnTo>
                  <a:pt x="58225" y="924738"/>
                </a:lnTo>
                <a:lnTo>
                  <a:pt x="26416" y="959230"/>
                </a:lnTo>
                <a:lnTo>
                  <a:pt x="32292" y="959230"/>
                </a:lnTo>
                <a:lnTo>
                  <a:pt x="111887" y="934847"/>
                </a:lnTo>
                <a:lnTo>
                  <a:pt x="115569" y="927735"/>
                </a:lnTo>
                <a:lnTo>
                  <a:pt x="111506" y="914273"/>
                </a:lnTo>
                <a:lnTo>
                  <a:pt x="104393" y="910589"/>
                </a:lnTo>
                <a:close/>
              </a:path>
              <a:path w="895350" h="969644">
                <a:moveTo>
                  <a:pt x="34159" y="932131"/>
                </a:moveTo>
                <a:lnTo>
                  <a:pt x="13335" y="938529"/>
                </a:lnTo>
                <a:lnTo>
                  <a:pt x="29463" y="953388"/>
                </a:lnTo>
                <a:lnTo>
                  <a:pt x="34159" y="932131"/>
                </a:lnTo>
                <a:close/>
              </a:path>
              <a:path w="895350" h="969644">
                <a:moveTo>
                  <a:pt x="58225" y="924738"/>
                </a:moveTo>
                <a:lnTo>
                  <a:pt x="34159" y="932131"/>
                </a:lnTo>
                <a:lnTo>
                  <a:pt x="29463" y="953388"/>
                </a:lnTo>
                <a:lnTo>
                  <a:pt x="31803" y="953388"/>
                </a:lnTo>
                <a:lnTo>
                  <a:pt x="58225" y="924738"/>
                </a:lnTo>
                <a:close/>
              </a:path>
              <a:path w="895350" h="969644">
                <a:moveTo>
                  <a:pt x="876554" y="0"/>
                </a:moveTo>
                <a:lnTo>
                  <a:pt x="39588" y="907558"/>
                </a:lnTo>
                <a:lnTo>
                  <a:pt x="34159" y="932131"/>
                </a:lnTo>
                <a:lnTo>
                  <a:pt x="58225" y="924738"/>
                </a:lnTo>
                <a:lnTo>
                  <a:pt x="895222" y="17144"/>
                </a:lnTo>
                <a:lnTo>
                  <a:pt x="87655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1772" y="3121151"/>
            <a:ext cx="2570988" cy="90220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36675" y="3215639"/>
            <a:ext cx="1676400" cy="71323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9239" y="3148853"/>
            <a:ext cx="2476298" cy="8066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09239" y="3148853"/>
            <a:ext cx="2476500" cy="807085"/>
          </a:xfrm>
          <a:custGeom>
            <a:avLst/>
            <a:gdLst/>
            <a:ahLst/>
            <a:cxnLst/>
            <a:rect l="l" t="t" r="r" b="b"/>
            <a:pathLst>
              <a:path w="2476500" h="807085">
                <a:moveTo>
                  <a:pt x="225378" y="265541"/>
                </a:moveTo>
                <a:lnTo>
                  <a:pt x="231165" y="204807"/>
                </a:lnTo>
                <a:lnTo>
                  <a:pt x="281909" y="150642"/>
                </a:lnTo>
                <a:lnTo>
                  <a:pt x="321803" y="127381"/>
                </a:lnTo>
                <a:lnTo>
                  <a:pt x="370132" y="107393"/>
                </a:lnTo>
                <a:lnTo>
                  <a:pt x="425961" y="91221"/>
                </a:lnTo>
                <a:lnTo>
                  <a:pt x="488355" y="79409"/>
                </a:lnTo>
                <a:lnTo>
                  <a:pt x="556379" y="72501"/>
                </a:lnTo>
                <a:lnTo>
                  <a:pt x="607882" y="70970"/>
                </a:lnTo>
                <a:lnTo>
                  <a:pt x="659059" y="72444"/>
                </a:lnTo>
                <a:lnTo>
                  <a:pt x="709241" y="76881"/>
                </a:lnTo>
                <a:lnTo>
                  <a:pt x="757758" y="84238"/>
                </a:lnTo>
                <a:lnTo>
                  <a:pt x="803940" y="94472"/>
                </a:lnTo>
                <a:lnTo>
                  <a:pt x="834037" y="73966"/>
                </a:lnTo>
                <a:lnTo>
                  <a:pt x="870803" y="56664"/>
                </a:lnTo>
                <a:lnTo>
                  <a:pt x="913070" y="42722"/>
                </a:lnTo>
                <a:lnTo>
                  <a:pt x="959671" y="32295"/>
                </a:lnTo>
                <a:lnTo>
                  <a:pt x="1009438" y="25538"/>
                </a:lnTo>
                <a:lnTo>
                  <a:pt x="1061204" y="22609"/>
                </a:lnTo>
                <a:lnTo>
                  <a:pt x="1113801" y="23662"/>
                </a:lnTo>
                <a:lnTo>
                  <a:pt x="1166061" y="28853"/>
                </a:lnTo>
                <a:lnTo>
                  <a:pt x="1216817" y="38338"/>
                </a:lnTo>
                <a:lnTo>
                  <a:pt x="1254218" y="48800"/>
                </a:lnTo>
                <a:lnTo>
                  <a:pt x="1287810" y="61452"/>
                </a:lnTo>
                <a:lnTo>
                  <a:pt x="1319291" y="39986"/>
                </a:lnTo>
                <a:lnTo>
                  <a:pt x="1359597" y="22813"/>
                </a:lnTo>
                <a:lnTo>
                  <a:pt x="1406712" y="10227"/>
                </a:lnTo>
                <a:lnTo>
                  <a:pt x="1458621" y="2524"/>
                </a:lnTo>
                <a:lnTo>
                  <a:pt x="1513309" y="0"/>
                </a:lnTo>
                <a:lnTo>
                  <a:pt x="1568761" y="2949"/>
                </a:lnTo>
                <a:lnTo>
                  <a:pt x="1622963" y="11668"/>
                </a:lnTo>
                <a:lnTo>
                  <a:pt x="1670683" y="25479"/>
                </a:lnTo>
                <a:lnTo>
                  <a:pt x="1710212" y="43672"/>
                </a:lnTo>
                <a:lnTo>
                  <a:pt x="1750758" y="26382"/>
                </a:lnTo>
                <a:lnTo>
                  <a:pt x="1796863" y="13410"/>
                </a:lnTo>
                <a:lnTo>
                  <a:pt x="1846954" y="4814"/>
                </a:lnTo>
                <a:lnTo>
                  <a:pt x="1899457" y="651"/>
                </a:lnTo>
                <a:lnTo>
                  <a:pt x="1952800" y="976"/>
                </a:lnTo>
                <a:lnTo>
                  <a:pt x="2005409" y="5846"/>
                </a:lnTo>
                <a:lnTo>
                  <a:pt x="2055711" y="15318"/>
                </a:lnTo>
                <a:lnTo>
                  <a:pt x="2102134" y="29448"/>
                </a:lnTo>
                <a:lnTo>
                  <a:pt x="2163252" y="61833"/>
                </a:lnTo>
                <a:lnTo>
                  <a:pt x="2195987" y="101457"/>
                </a:lnTo>
                <a:lnTo>
                  <a:pt x="2261413" y="113093"/>
                </a:lnTo>
                <a:lnTo>
                  <a:pt x="2317386" y="130458"/>
                </a:lnTo>
                <a:lnTo>
                  <a:pt x="2362618" y="152549"/>
                </a:lnTo>
                <a:lnTo>
                  <a:pt x="2395820" y="178360"/>
                </a:lnTo>
                <a:lnTo>
                  <a:pt x="2420981" y="237131"/>
                </a:lnTo>
                <a:lnTo>
                  <a:pt x="2410363" y="268081"/>
                </a:lnTo>
                <a:lnTo>
                  <a:pt x="2406680" y="274177"/>
                </a:lnTo>
                <a:lnTo>
                  <a:pt x="2401981" y="280146"/>
                </a:lnTo>
                <a:lnTo>
                  <a:pt x="2396393" y="285988"/>
                </a:lnTo>
                <a:lnTo>
                  <a:pt x="2433924" y="312187"/>
                </a:lnTo>
                <a:lnTo>
                  <a:pt x="2459617" y="340123"/>
                </a:lnTo>
                <a:lnTo>
                  <a:pt x="2473674" y="369117"/>
                </a:lnTo>
                <a:lnTo>
                  <a:pt x="2476298" y="398486"/>
                </a:lnTo>
                <a:lnTo>
                  <a:pt x="2467692" y="427551"/>
                </a:lnTo>
                <a:lnTo>
                  <a:pt x="2417599" y="482047"/>
                </a:lnTo>
                <a:lnTo>
                  <a:pt x="2376519" y="506117"/>
                </a:lnTo>
                <a:lnTo>
                  <a:pt x="2325019" y="527161"/>
                </a:lnTo>
                <a:lnTo>
                  <a:pt x="2283680" y="539478"/>
                </a:lnTo>
                <a:lnTo>
                  <a:pt x="2239294" y="549307"/>
                </a:lnTo>
                <a:lnTo>
                  <a:pt x="2192431" y="556540"/>
                </a:lnTo>
                <a:lnTo>
                  <a:pt x="2143663" y="561070"/>
                </a:lnTo>
                <a:lnTo>
                  <a:pt x="2136421" y="590619"/>
                </a:lnTo>
                <a:lnTo>
                  <a:pt x="2085660" y="642935"/>
                </a:lnTo>
                <a:lnTo>
                  <a:pt x="2044825" y="664527"/>
                </a:lnTo>
                <a:lnTo>
                  <a:pt x="1995477" y="682292"/>
                </a:lnTo>
                <a:lnTo>
                  <a:pt x="1938958" y="695640"/>
                </a:lnTo>
                <a:lnTo>
                  <a:pt x="1876612" y="703985"/>
                </a:lnTo>
                <a:lnTo>
                  <a:pt x="1809780" y="706739"/>
                </a:lnTo>
                <a:lnTo>
                  <a:pt x="1764308" y="705157"/>
                </a:lnTo>
                <a:lnTo>
                  <a:pt x="1719943" y="700849"/>
                </a:lnTo>
                <a:lnTo>
                  <a:pt x="1677317" y="693898"/>
                </a:lnTo>
                <a:lnTo>
                  <a:pt x="1637060" y="684387"/>
                </a:lnTo>
                <a:lnTo>
                  <a:pt x="1616500" y="708178"/>
                </a:lnTo>
                <a:lnTo>
                  <a:pt x="1555463" y="749171"/>
                </a:lnTo>
                <a:lnTo>
                  <a:pt x="1516478" y="766018"/>
                </a:lnTo>
                <a:lnTo>
                  <a:pt x="1472842" y="780194"/>
                </a:lnTo>
                <a:lnTo>
                  <a:pt x="1425300" y="791522"/>
                </a:lnTo>
                <a:lnTo>
                  <a:pt x="1374598" y="799822"/>
                </a:lnTo>
                <a:lnTo>
                  <a:pt x="1321481" y="804918"/>
                </a:lnTo>
                <a:lnTo>
                  <a:pt x="1266694" y="806630"/>
                </a:lnTo>
                <a:lnTo>
                  <a:pt x="1210984" y="804782"/>
                </a:lnTo>
                <a:lnTo>
                  <a:pt x="1155095" y="799195"/>
                </a:lnTo>
                <a:lnTo>
                  <a:pt x="1093208" y="788186"/>
                </a:lnTo>
                <a:lnTo>
                  <a:pt x="1036905" y="772747"/>
                </a:lnTo>
                <a:lnTo>
                  <a:pt x="987341" y="753261"/>
                </a:lnTo>
                <a:lnTo>
                  <a:pt x="945672" y="730107"/>
                </a:lnTo>
                <a:lnTo>
                  <a:pt x="896378" y="741514"/>
                </a:lnTo>
                <a:lnTo>
                  <a:pt x="845440" y="749926"/>
                </a:lnTo>
                <a:lnTo>
                  <a:pt x="793425" y="755409"/>
                </a:lnTo>
                <a:lnTo>
                  <a:pt x="740902" y="758023"/>
                </a:lnTo>
                <a:lnTo>
                  <a:pt x="688439" y="757833"/>
                </a:lnTo>
                <a:lnTo>
                  <a:pt x="636605" y="754901"/>
                </a:lnTo>
                <a:lnTo>
                  <a:pt x="585968" y="749291"/>
                </a:lnTo>
                <a:lnTo>
                  <a:pt x="537097" y="741067"/>
                </a:lnTo>
                <a:lnTo>
                  <a:pt x="490559" y="730290"/>
                </a:lnTo>
                <a:lnTo>
                  <a:pt x="446925" y="717024"/>
                </a:lnTo>
                <a:lnTo>
                  <a:pt x="406761" y="701332"/>
                </a:lnTo>
                <a:lnTo>
                  <a:pt x="370636" y="683278"/>
                </a:lnTo>
                <a:lnTo>
                  <a:pt x="337532" y="661781"/>
                </a:lnTo>
                <a:lnTo>
                  <a:pt x="335983" y="660511"/>
                </a:lnTo>
                <a:lnTo>
                  <a:pt x="334446" y="659368"/>
                </a:lnTo>
                <a:lnTo>
                  <a:pt x="276828" y="659426"/>
                </a:lnTo>
                <a:lnTo>
                  <a:pt x="222453" y="653890"/>
                </a:lnTo>
                <a:lnTo>
                  <a:pt x="172984" y="643339"/>
                </a:lnTo>
                <a:lnTo>
                  <a:pt x="130083" y="628355"/>
                </a:lnTo>
                <a:lnTo>
                  <a:pt x="95414" y="609516"/>
                </a:lnTo>
                <a:lnTo>
                  <a:pt x="57421" y="562594"/>
                </a:lnTo>
                <a:lnTo>
                  <a:pt x="57004" y="538460"/>
                </a:lnTo>
                <a:lnTo>
                  <a:pt x="68211" y="515159"/>
                </a:lnTo>
                <a:lnTo>
                  <a:pt x="90441" y="493478"/>
                </a:lnTo>
                <a:lnTo>
                  <a:pt x="123093" y="474202"/>
                </a:lnTo>
                <a:lnTo>
                  <a:pt x="70517" y="455869"/>
                </a:lnTo>
                <a:lnTo>
                  <a:pt x="31911" y="432823"/>
                </a:lnTo>
                <a:lnTo>
                  <a:pt x="8123" y="406511"/>
                </a:lnTo>
                <a:lnTo>
                  <a:pt x="0" y="378378"/>
                </a:lnTo>
                <a:lnTo>
                  <a:pt x="8390" y="349871"/>
                </a:lnTo>
                <a:lnTo>
                  <a:pt x="69509" y="301603"/>
                </a:lnTo>
                <a:lnTo>
                  <a:pt x="114174" y="285210"/>
                </a:lnTo>
                <a:lnTo>
                  <a:pt x="166112" y="273842"/>
                </a:lnTo>
                <a:lnTo>
                  <a:pt x="223296" y="268081"/>
                </a:lnTo>
                <a:lnTo>
                  <a:pt x="225378" y="265541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4987" y="3619880"/>
            <a:ext cx="145415" cy="15240"/>
          </a:xfrm>
          <a:custGeom>
            <a:avLst/>
            <a:gdLst/>
            <a:ahLst/>
            <a:cxnLst/>
            <a:rect l="l" t="t" r="r" b="b"/>
            <a:pathLst>
              <a:path w="145415" h="15239">
                <a:moveTo>
                  <a:pt x="145033" y="14859"/>
                </a:moveTo>
                <a:lnTo>
                  <a:pt x="107183" y="14894"/>
                </a:lnTo>
                <a:lnTo>
                  <a:pt x="69969" y="12382"/>
                </a:lnTo>
                <a:lnTo>
                  <a:pt x="34029" y="7393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4537" y="3797553"/>
            <a:ext cx="63500" cy="7620"/>
          </a:xfrm>
          <a:custGeom>
            <a:avLst/>
            <a:gdLst/>
            <a:ahLst/>
            <a:cxnLst/>
            <a:rect l="l" t="t" r="r" b="b"/>
            <a:pathLst>
              <a:path w="63500" h="7620">
                <a:moveTo>
                  <a:pt x="63449" y="0"/>
                </a:moveTo>
                <a:lnTo>
                  <a:pt x="48013" y="2450"/>
                </a:lnTo>
                <a:lnTo>
                  <a:pt x="32257" y="4460"/>
                </a:lnTo>
                <a:lnTo>
                  <a:pt x="16236" y="6018"/>
                </a:lnTo>
                <a:lnTo>
                  <a:pt x="0" y="711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16558" y="3843273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20">
                <a:moveTo>
                  <a:pt x="38226" y="32512"/>
                </a:moveTo>
                <a:lnTo>
                  <a:pt x="27181" y="24753"/>
                </a:lnTo>
                <a:lnTo>
                  <a:pt x="17113" y="16732"/>
                </a:lnTo>
                <a:lnTo>
                  <a:pt x="8044" y="8473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46554" y="3794759"/>
            <a:ext cx="15240" cy="36195"/>
          </a:xfrm>
          <a:custGeom>
            <a:avLst/>
            <a:gdLst/>
            <a:ahLst/>
            <a:cxnLst/>
            <a:rect l="l" t="t" r="r" b="b"/>
            <a:pathLst>
              <a:path w="15239" h="36195">
                <a:moveTo>
                  <a:pt x="15239" y="0"/>
                </a:moveTo>
                <a:lnTo>
                  <a:pt x="13001" y="9022"/>
                </a:lnTo>
                <a:lnTo>
                  <a:pt x="9715" y="17986"/>
                </a:lnTo>
                <a:lnTo>
                  <a:pt x="5381" y="26878"/>
                </a:lnTo>
                <a:lnTo>
                  <a:pt x="0" y="35687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465323" y="3574669"/>
            <a:ext cx="186690" cy="133350"/>
          </a:xfrm>
          <a:custGeom>
            <a:avLst/>
            <a:gdLst/>
            <a:ahLst/>
            <a:cxnLst/>
            <a:rect l="l" t="t" r="r" b="b"/>
            <a:pathLst>
              <a:path w="186689" h="133350">
                <a:moveTo>
                  <a:pt x="0" y="0"/>
                </a:moveTo>
                <a:lnTo>
                  <a:pt x="63546" y="17926"/>
                </a:lnTo>
                <a:lnTo>
                  <a:pt x="115425" y="41271"/>
                </a:lnTo>
                <a:lnTo>
                  <a:pt x="154149" y="68964"/>
                </a:lnTo>
                <a:lnTo>
                  <a:pt x="178230" y="99929"/>
                </a:lnTo>
                <a:lnTo>
                  <a:pt x="186181" y="13309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21558" y="3432809"/>
            <a:ext cx="83185" cy="50165"/>
          </a:xfrm>
          <a:custGeom>
            <a:avLst/>
            <a:gdLst/>
            <a:ahLst/>
            <a:cxnLst/>
            <a:rect l="l" t="t" r="r" b="b"/>
            <a:pathLst>
              <a:path w="83185" h="50164">
                <a:moveTo>
                  <a:pt x="82931" y="0"/>
                </a:moveTo>
                <a:lnTo>
                  <a:pt x="67204" y="14031"/>
                </a:lnTo>
                <a:lnTo>
                  <a:pt x="47990" y="27098"/>
                </a:lnTo>
                <a:lnTo>
                  <a:pt x="25513" y="39094"/>
                </a:lnTo>
                <a:lnTo>
                  <a:pt x="0" y="4991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705607" y="3247517"/>
            <a:ext cx="5080" cy="24130"/>
          </a:xfrm>
          <a:custGeom>
            <a:avLst/>
            <a:gdLst/>
            <a:ahLst/>
            <a:cxnLst/>
            <a:rect l="l" t="t" r="r" b="b"/>
            <a:pathLst>
              <a:path w="5080" h="24129">
                <a:moveTo>
                  <a:pt x="0" y="0"/>
                </a:moveTo>
                <a:lnTo>
                  <a:pt x="3175" y="7747"/>
                </a:lnTo>
                <a:lnTo>
                  <a:pt x="4572" y="15748"/>
                </a:lnTo>
                <a:lnTo>
                  <a:pt x="4318" y="2362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145" y="3189985"/>
            <a:ext cx="42545" cy="30480"/>
          </a:xfrm>
          <a:custGeom>
            <a:avLst/>
            <a:gdLst/>
            <a:ahLst/>
            <a:cxnLst/>
            <a:rect l="l" t="t" r="r" b="b"/>
            <a:pathLst>
              <a:path w="42544" h="30480">
                <a:moveTo>
                  <a:pt x="0" y="30099"/>
                </a:moveTo>
                <a:lnTo>
                  <a:pt x="8755" y="22056"/>
                </a:lnTo>
                <a:lnTo>
                  <a:pt x="18796" y="14335"/>
                </a:lnTo>
                <a:lnTo>
                  <a:pt x="30075" y="6971"/>
                </a:lnTo>
                <a:lnTo>
                  <a:pt x="4254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779016" y="3208401"/>
            <a:ext cx="20955" cy="26034"/>
          </a:xfrm>
          <a:custGeom>
            <a:avLst/>
            <a:gdLst/>
            <a:ahLst/>
            <a:cxnLst/>
            <a:rect l="l" t="t" r="r" b="b"/>
            <a:pathLst>
              <a:path w="20955" h="26035">
                <a:moveTo>
                  <a:pt x="0" y="25908"/>
                </a:moveTo>
                <a:lnTo>
                  <a:pt x="3786" y="19270"/>
                </a:lnTo>
                <a:lnTo>
                  <a:pt x="8477" y="12715"/>
                </a:lnTo>
                <a:lnTo>
                  <a:pt x="14073" y="6280"/>
                </a:lnTo>
                <a:lnTo>
                  <a:pt x="20573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12925" y="3243198"/>
            <a:ext cx="74930" cy="25400"/>
          </a:xfrm>
          <a:custGeom>
            <a:avLst/>
            <a:gdLst/>
            <a:ahLst/>
            <a:cxnLst/>
            <a:rect l="l" t="t" r="r" b="b"/>
            <a:pathLst>
              <a:path w="74930" h="25400">
                <a:moveTo>
                  <a:pt x="0" y="0"/>
                </a:moveTo>
                <a:lnTo>
                  <a:pt x="19825" y="5518"/>
                </a:lnTo>
                <a:lnTo>
                  <a:pt x="38877" y="11572"/>
                </a:lnTo>
                <a:lnTo>
                  <a:pt x="57096" y="18127"/>
                </a:lnTo>
                <a:lnTo>
                  <a:pt x="74422" y="2514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34631" y="3414395"/>
            <a:ext cx="13335" cy="26670"/>
          </a:xfrm>
          <a:custGeom>
            <a:avLst/>
            <a:gdLst/>
            <a:ahLst/>
            <a:cxnLst/>
            <a:rect l="l" t="t" r="r" b="b"/>
            <a:pathLst>
              <a:path w="13334" h="26670">
                <a:moveTo>
                  <a:pt x="12979" y="26542"/>
                </a:moveTo>
                <a:lnTo>
                  <a:pt x="8851" y="20020"/>
                </a:lnTo>
                <a:lnTo>
                  <a:pt x="5308" y="13414"/>
                </a:lnTo>
                <a:lnTo>
                  <a:pt x="2356" y="6736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949858" y="3258057"/>
            <a:ext cx="141922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Работа </a:t>
            </a:r>
            <a:r>
              <a:rPr sz="1100" b="1" dirty="0">
                <a:latin typeface="Calibri"/>
                <a:cs typeface="Calibri"/>
              </a:rPr>
              <a:t>с </a:t>
            </a:r>
            <a:r>
              <a:rPr sz="1100" b="1" spc="-5" dirty="0">
                <a:latin typeface="Calibri"/>
                <a:cs typeface="Calibri"/>
              </a:rPr>
              <a:t>календарями  природы,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дневниками  наблюдений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378964" y="1965960"/>
            <a:ext cx="1016508" cy="58216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534030" y="1988185"/>
            <a:ext cx="819150" cy="395605"/>
          </a:xfrm>
          <a:custGeom>
            <a:avLst/>
            <a:gdLst/>
            <a:ahLst/>
            <a:cxnLst/>
            <a:rect l="l" t="t" r="r" b="b"/>
            <a:pathLst>
              <a:path w="819150" h="395605">
                <a:moveTo>
                  <a:pt x="75311" y="286512"/>
                </a:moveTo>
                <a:lnTo>
                  <a:pt x="67437" y="287909"/>
                </a:lnTo>
                <a:lnTo>
                  <a:pt x="63373" y="293624"/>
                </a:lnTo>
                <a:lnTo>
                  <a:pt x="0" y="383539"/>
                </a:lnTo>
                <a:lnTo>
                  <a:pt x="116458" y="395224"/>
                </a:lnTo>
                <a:lnTo>
                  <a:pt x="122681" y="390016"/>
                </a:lnTo>
                <a:lnTo>
                  <a:pt x="123175" y="384682"/>
                </a:lnTo>
                <a:lnTo>
                  <a:pt x="28193" y="384682"/>
                </a:lnTo>
                <a:lnTo>
                  <a:pt x="17652" y="361568"/>
                </a:lnTo>
                <a:lnTo>
                  <a:pt x="60281" y="342082"/>
                </a:lnTo>
                <a:lnTo>
                  <a:pt x="84074" y="308355"/>
                </a:lnTo>
                <a:lnTo>
                  <a:pt x="88137" y="302513"/>
                </a:lnTo>
                <a:lnTo>
                  <a:pt x="86741" y="294639"/>
                </a:lnTo>
                <a:lnTo>
                  <a:pt x="75311" y="286512"/>
                </a:lnTo>
                <a:close/>
              </a:path>
              <a:path w="819150" h="395605">
                <a:moveTo>
                  <a:pt x="60281" y="342082"/>
                </a:moveTo>
                <a:lnTo>
                  <a:pt x="17652" y="361568"/>
                </a:lnTo>
                <a:lnTo>
                  <a:pt x="28193" y="384682"/>
                </a:lnTo>
                <a:lnTo>
                  <a:pt x="37639" y="380364"/>
                </a:lnTo>
                <a:lnTo>
                  <a:pt x="33274" y="380364"/>
                </a:lnTo>
                <a:lnTo>
                  <a:pt x="24130" y="360425"/>
                </a:lnTo>
                <a:lnTo>
                  <a:pt x="47340" y="360425"/>
                </a:lnTo>
                <a:lnTo>
                  <a:pt x="60281" y="342082"/>
                </a:lnTo>
                <a:close/>
              </a:path>
              <a:path w="819150" h="395605">
                <a:moveTo>
                  <a:pt x="71028" y="365102"/>
                </a:moveTo>
                <a:lnTo>
                  <a:pt x="28193" y="384682"/>
                </a:lnTo>
                <a:lnTo>
                  <a:pt x="123175" y="384682"/>
                </a:lnTo>
                <a:lnTo>
                  <a:pt x="123317" y="383159"/>
                </a:lnTo>
                <a:lnTo>
                  <a:pt x="124079" y="376174"/>
                </a:lnTo>
                <a:lnTo>
                  <a:pt x="118871" y="369950"/>
                </a:lnTo>
                <a:lnTo>
                  <a:pt x="112013" y="369188"/>
                </a:lnTo>
                <a:lnTo>
                  <a:pt x="71028" y="365102"/>
                </a:lnTo>
                <a:close/>
              </a:path>
              <a:path w="819150" h="395605">
                <a:moveTo>
                  <a:pt x="24130" y="360425"/>
                </a:moveTo>
                <a:lnTo>
                  <a:pt x="33274" y="380364"/>
                </a:lnTo>
                <a:lnTo>
                  <a:pt x="45814" y="362588"/>
                </a:lnTo>
                <a:lnTo>
                  <a:pt x="24130" y="360425"/>
                </a:lnTo>
                <a:close/>
              </a:path>
              <a:path w="819150" h="395605">
                <a:moveTo>
                  <a:pt x="45814" y="362588"/>
                </a:moveTo>
                <a:lnTo>
                  <a:pt x="33274" y="380364"/>
                </a:lnTo>
                <a:lnTo>
                  <a:pt x="37639" y="380364"/>
                </a:lnTo>
                <a:lnTo>
                  <a:pt x="71028" y="365102"/>
                </a:lnTo>
                <a:lnTo>
                  <a:pt x="45814" y="362588"/>
                </a:lnTo>
                <a:close/>
              </a:path>
              <a:path w="819150" h="395605">
                <a:moveTo>
                  <a:pt x="808608" y="0"/>
                </a:moveTo>
                <a:lnTo>
                  <a:pt x="60281" y="342082"/>
                </a:lnTo>
                <a:lnTo>
                  <a:pt x="45814" y="362588"/>
                </a:lnTo>
                <a:lnTo>
                  <a:pt x="71028" y="365102"/>
                </a:lnTo>
                <a:lnTo>
                  <a:pt x="819149" y="23113"/>
                </a:lnTo>
                <a:lnTo>
                  <a:pt x="808608" y="0"/>
                </a:lnTo>
                <a:close/>
              </a:path>
              <a:path w="819150" h="395605">
                <a:moveTo>
                  <a:pt x="47340" y="360425"/>
                </a:moveTo>
                <a:lnTo>
                  <a:pt x="24130" y="360425"/>
                </a:lnTo>
                <a:lnTo>
                  <a:pt x="45814" y="362588"/>
                </a:lnTo>
                <a:lnTo>
                  <a:pt x="47340" y="3604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72967" y="1432560"/>
            <a:ext cx="2618232" cy="10104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19986" y="1460267"/>
            <a:ext cx="2523215" cy="91480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9986" y="1460267"/>
            <a:ext cx="2523490" cy="915035"/>
          </a:xfrm>
          <a:custGeom>
            <a:avLst/>
            <a:gdLst/>
            <a:ahLst/>
            <a:cxnLst/>
            <a:rect l="l" t="t" r="r" b="b"/>
            <a:pathLst>
              <a:path w="2523490" h="915035">
                <a:moveTo>
                  <a:pt x="229714" y="301222"/>
                </a:moveTo>
                <a:lnTo>
                  <a:pt x="232826" y="238974"/>
                </a:lnTo>
                <a:lnTo>
                  <a:pt x="273660" y="182346"/>
                </a:lnTo>
                <a:lnTo>
                  <a:pt x="306486" y="157268"/>
                </a:lnTo>
                <a:lnTo>
                  <a:pt x="346657" y="134948"/>
                </a:lnTo>
                <a:lnTo>
                  <a:pt x="393479" y="115837"/>
                </a:lnTo>
                <a:lnTo>
                  <a:pt x="446256" y="100388"/>
                </a:lnTo>
                <a:lnTo>
                  <a:pt x="504295" y="89050"/>
                </a:lnTo>
                <a:lnTo>
                  <a:pt x="566899" y="82274"/>
                </a:lnTo>
                <a:lnTo>
                  <a:pt x="619393" y="80511"/>
                </a:lnTo>
                <a:lnTo>
                  <a:pt x="671564" y="82185"/>
                </a:lnTo>
                <a:lnTo>
                  <a:pt x="722722" y="87230"/>
                </a:lnTo>
                <a:lnTo>
                  <a:pt x="772180" y="95580"/>
                </a:lnTo>
                <a:lnTo>
                  <a:pt x="819248" y="107166"/>
                </a:lnTo>
                <a:lnTo>
                  <a:pt x="849887" y="83903"/>
                </a:lnTo>
                <a:lnTo>
                  <a:pt x="887331" y="64272"/>
                </a:lnTo>
                <a:lnTo>
                  <a:pt x="930387" y="48450"/>
                </a:lnTo>
                <a:lnTo>
                  <a:pt x="977866" y="36617"/>
                </a:lnTo>
                <a:lnTo>
                  <a:pt x="1028574" y="28952"/>
                </a:lnTo>
                <a:lnTo>
                  <a:pt x="1081320" y="25632"/>
                </a:lnTo>
                <a:lnTo>
                  <a:pt x="1134913" y="26838"/>
                </a:lnTo>
                <a:lnTo>
                  <a:pt x="1188161" y="32748"/>
                </a:lnTo>
                <a:lnTo>
                  <a:pt x="1239872" y="43539"/>
                </a:lnTo>
                <a:lnTo>
                  <a:pt x="1277972" y="55287"/>
                </a:lnTo>
                <a:lnTo>
                  <a:pt x="1312262" y="69701"/>
                </a:lnTo>
                <a:lnTo>
                  <a:pt x="1344329" y="45351"/>
                </a:lnTo>
                <a:lnTo>
                  <a:pt x="1385386" y="25865"/>
                </a:lnTo>
                <a:lnTo>
                  <a:pt x="1433384" y="11585"/>
                </a:lnTo>
                <a:lnTo>
                  <a:pt x="1486271" y="2850"/>
                </a:lnTo>
                <a:lnTo>
                  <a:pt x="1541997" y="0"/>
                </a:lnTo>
                <a:lnTo>
                  <a:pt x="1598512" y="3374"/>
                </a:lnTo>
                <a:lnTo>
                  <a:pt x="1653765" y="13313"/>
                </a:lnTo>
                <a:lnTo>
                  <a:pt x="1702406" y="28903"/>
                </a:lnTo>
                <a:lnTo>
                  <a:pt x="1742665" y="49635"/>
                </a:lnTo>
                <a:lnTo>
                  <a:pt x="1783950" y="29971"/>
                </a:lnTo>
                <a:lnTo>
                  <a:pt x="1830914" y="15216"/>
                </a:lnTo>
                <a:lnTo>
                  <a:pt x="1881951" y="5436"/>
                </a:lnTo>
                <a:lnTo>
                  <a:pt x="1935451" y="693"/>
                </a:lnTo>
                <a:lnTo>
                  <a:pt x="1989809" y="1052"/>
                </a:lnTo>
                <a:lnTo>
                  <a:pt x="2043417" y="6576"/>
                </a:lnTo>
                <a:lnTo>
                  <a:pt x="2094668" y="17331"/>
                </a:lnTo>
                <a:lnTo>
                  <a:pt x="2141953" y="33379"/>
                </a:lnTo>
                <a:lnTo>
                  <a:pt x="2176416" y="50497"/>
                </a:lnTo>
                <a:lnTo>
                  <a:pt x="2224767" y="91780"/>
                </a:lnTo>
                <a:lnTo>
                  <a:pt x="2237584" y="115040"/>
                </a:lnTo>
                <a:lnTo>
                  <a:pt x="2296445" y="126218"/>
                </a:lnTo>
                <a:lnTo>
                  <a:pt x="2348046" y="142478"/>
                </a:lnTo>
                <a:lnTo>
                  <a:pt x="2391510" y="163058"/>
                </a:lnTo>
                <a:lnTo>
                  <a:pt x="2425957" y="187192"/>
                </a:lnTo>
                <a:lnTo>
                  <a:pt x="2464291" y="243074"/>
                </a:lnTo>
                <a:lnTo>
                  <a:pt x="2466422" y="273295"/>
                </a:lnTo>
                <a:lnTo>
                  <a:pt x="2456024" y="304016"/>
                </a:lnTo>
                <a:lnTo>
                  <a:pt x="2452341" y="311001"/>
                </a:lnTo>
                <a:lnTo>
                  <a:pt x="2447515" y="317732"/>
                </a:lnTo>
                <a:lnTo>
                  <a:pt x="2441800" y="324336"/>
                </a:lnTo>
                <a:lnTo>
                  <a:pt x="2480028" y="354067"/>
                </a:lnTo>
                <a:lnTo>
                  <a:pt x="2506204" y="385764"/>
                </a:lnTo>
                <a:lnTo>
                  <a:pt x="2520531" y="418655"/>
                </a:lnTo>
                <a:lnTo>
                  <a:pt x="2523215" y="451970"/>
                </a:lnTo>
                <a:lnTo>
                  <a:pt x="2514460" y="484937"/>
                </a:lnTo>
                <a:lnTo>
                  <a:pt x="2463456" y="546740"/>
                </a:lnTo>
                <a:lnTo>
                  <a:pt x="2421615" y="574034"/>
                </a:lnTo>
                <a:lnTo>
                  <a:pt x="2369156" y="597894"/>
                </a:lnTo>
                <a:lnTo>
                  <a:pt x="2326961" y="611872"/>
                </a:lnTo>
                <a:lnTo>
                  <a:pt x="2281717" y="623040"/>
                </a:lnTo>
                <a:lnTo>
                  <a:pt x="2233997" y="631256"/>
                </a:lnTo>
                <a:lnTo>
                  <a:pt x="2184371" y="636375"/>
                </a:lnTo>
                <a:lnTo>
                  <a:pt x="2178440" y="666279"/>
                </a:lnTo>
                <a:lnTo>
                  <a:pt x="2136916" y="720219"/>
                </a:lnTo>
                <a:lnTo>
                  <a:pt x="2103242" y="743324"/>
                </a:lnTo>
                <a:lnTo>
                  <a:pt x="2062240" y="763233"/>
                </a:lnTo>
                <a:lnTo>
                  <a:pt x="2014869" y="779481"/>
                </a:lnTo>
                <a:lnTo>
                  <a:pt x="1962088" y="791602"/>
                </a:lnTo>
                <a:lnTo>
                  <a:pt x="1904858" y="799131"/>
                </a:lnTo>
                <a:lnTo>
                  <a:pt x="1844138" y="801602"/>
                </a:lnTo>
                <a:lnTo>
                  <a:pt x="1797811" y="799832"/>
                </a:lnTo>
                <a:lnTo>
                  <a:pt x="1752603" y="794967"/>
                </a:lnTo>
                <a:lnTo>
                  <a:pt x="1709157" y="787101"/>
                </a:lnTo>
                <a:lnTo>
                  <a:pt x="1668116" y="776329"/>
                </a:lnTo>
                <a:lnTo>
                  <a:pt x="1647172" y="803277"/>
                </a:lnTo>
                <a:lnTo>
                  <a:pt x="1584974" y="849715"/>
                </a:lnTo>
                <a:lnTo>
                  <a:pt x="1545244" y="868800"/>
                </a:lnTo>
                <a:lnTo>
                  <a:pt x="1500773" y="884860"/>
                </a:lnTo>
                <a:lnTo>
                  <a:pt x="1452322" y="897693"/>
                </a:lnTo>
                <a:lnTo>
                  <a:pt x="1400653" y="907097"/>
                </a:lnTo>
                <a:lnTo>
                  <a:pt x="1346526" y="912870"/>
                </a:lnTo>
                <a:lnTo>
                  <a:pt x="1290702" y="914808"/>
                </a:lnTo>
                <a:lnTo>
                  <a:pt x="1233942" y="912712"/>
                </a:lnTo>
                <a:lnTo>
                  <a:pt x="1177007" y="906377"/>
                </a:lnTo>
                <a:lnTo>
                  <a:pt x="1126130" y="896827"/>
                </a:lnTo>
                <a:lnTo>
                  <a:pt x="1078752" y="884015"/>
                </a:lnTo>
                <a:lnTo>
                  <a:pt x="1035476" y="868155"/>
                </a:lnTo>
                <a:lnTo>
                  <a:pt x="996907" y="849461"/>
                </a:lnTo>
                <a:lnTo>
                  <a:pt x="963647" y="828145"/>
                </a:lnTo>
                <a:lnTo>
                  <a:pt x="913409" y="841077"/>
                </a:lnTo>
                <a:lnTo>
                  <a:pt x="861495" y="850614"/>
                </a:lnTo>
                <a:lnTo>
                  <a:pt x="808486" y="856825"/>
                </a:lnTo>
                <a:lnTo>
                  <a:pt x="754960" y="859784"/>
                </a:lnTo>
                <a:lnTo>
                  <a:pt x="701496" y="859562"/>
                </a:lnTo>
                <a:lnTo>
                  <a:pt x="648674" y="856229"/>
                </a:lnTo>
                <a:lnTo>
                  <a:pt x="597072" y="849857"/>
                </a:lnTo>
                <a:lnTo>
                  <a:pt x="547271" y="840519"/>
                </a:lnTo>
                <a:lnTo>
                  <a:pt x="499849" y="828284"/>
                </a:lnTo>
                <a:lnTo>
                  <a:pt x="455385" y="813226"/>
                </a:lnTo>
                <a:lnTo>
                  <a:pt x="414460" y="795414"/>
                </a:lnTo>
                <a:lnTo>
                  <a:pt x="377651" y="774921"/>
                </a:lnTo>
                <a:lnTo>
                  <a:pt x="345538" y="751818"/>
                </a:lnTo>
                <a:lnTo>
                  <a:pt x="342363" y="749151"/>
                </a:lnTo>
                <a:lnTo>
                  <a:pt x="340839" y="747881"/>
                </a:lnTo>
                <a:lnTo>
                  <a:pt x="282113" y="747921"/>
                </a:lnTo>
                <a:lnTo>
                  <a:pt x="226697" y="741620"/>
                </a:lnTo>
                <a:lnTo>
                  <a:pt x="176284" y="729637"/>
                </a:lnTo>
                <a:lnTo>
                  <a:pt x="132567" y="712628"/>
                </a:lnTo>
                <a:lnTo>
                  <a:pt x="97238" y="691252"/>
                </a:lnTo>
                <a:lnTo>
                  <a:pt x="58518" y="638026"/>
                </a:lnTo>
                <a:lnTo>
                  <a:pt x="58082" y="610725"/>
                </a:lnTo>
                <a:lnTo>
                  <a:pt x="69504" y="584305"/>
                </a:lnTo>
                <a:lnTo>
                  <a:pt x="92165" y="559695"/>
                </a:lnTo>
                <a:lnTo>
                  <a:pt x="125447" y="537823"/>
                </a:lnTo>
                <a:lnTo>
                  <a:pt x="71881" y="517068"/>
                </a:lnTo>
                <a:lnTo>
                  <a:pt x="32540" y="490946"/>
                </a:lnTo>
                <a:lnTo>
                  <a:pt x="8290" y="461100"/>
                </a:lnTo>
                <a:lnTo>
                  <a:pt x="0" y="429168"/>
                </a:lnTo>
                <a:lnTo>
                  <a:pt x="8537" y="396792"/>
                </a:lnTo>
                <a:lnTo>
                  <a:pt x="34769" y="365611"/>
                </a:lnTo>
                <a:lnTo>
                  <a:pt x="70839" y="342003"/>
                </a:lnTo>
                <a:lnTo>
                  <a:pt x="116351" y="323432"/>
                </a:lnTo>
                <a:lnTo>
                  <a:pt x="169268" y="310551"/>
                </a:lnTo>
                <a:lnTo>
                  <a:pt x="227555" y="304016"/>
                </a:lnTo>
                <a:lnTo>
                  <a:pt x="229714" y="3012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348101" y="1994535"/>
            <a:ext cx="147955" cy="17145"/>
          </a:xfrm>
          <a:custGeom>
            <a:avLst/>
            <a:gdLst/>
            <a:ahLst/>
            <a:cxnLst/>
            <a:rect l="l" t="t" r="r" b="b"/>
            <a:pathLst>
              <a:path w="147954" h="17144">
                <a:moveTo>
                  <a:pt x="147827" y="16890"/>
                </a:moveTo>
                <a:lnTo>
                  <a:pt x="109263" y="16930"/>
                </a:lnTo>
                <a:lnTo>
                  <a:pt x="71342" y="14065"/>
                </a:lnTo>
                <a:lnTo>
                  <a:pt x="34706" y="8389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561715" y="2196083"/>
            <a:ext cx="64769" cy="8255"/>
          </a:xfrm>
          <a:custGeom>
            <a:avLst/>
            <a:gdLst/>
            <a:ahLst/>
            <a:cxnLst/>
            <a:rect l="l" t="t" r="r" b="b"/>
            <a:pathLst>
              <a:path w="64770" h="8255">
                <a:moveTo>
                  <a:pt x="64643" y="0"/>
                </a:moveTo>
                <a:lnTo>
                  <a:pt x="48863" y="2786"/>
                </a:lnTo>
                <a:lnTo>
                  <a:pt x="32797" y="5048"/>
                </a:lnTo>
                <a:lnTo>
                  <a:pt x="16494" y="6786"/>
                </a:lnTo>
                <a:lnTo>
                  <a:pt x="0" y="800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144517" y="2247900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30">
                <a:moveTo>
                  <a:pt x="38989" y="36829"/>
                </a:moveTo>
                <a:lnTo>
                  <a:pt x="27753" y="28021"/>
                </a:lnTo>
                <a:lnTo>
                  <a:pt x="17494" y="18938"/>
                </a:lnTo>
                <a:lnTo>
                  <a:pt x="8235" y="9594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888357" y="2192908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39">
                <a:moveTo>
                  <a:pt x="15493" y="0"/>
                </a:moveTo>
                <a:lnTo>
                  <a:pt x="13233" y="10239"/>
                </a:lnTo>
                <a:lnTo>
                  <a:pt x="9890" y="20383"/>
                </a:lnTo>
                <a:lnTo>
                  <a:pt x="5474" y="30432"/>
                </a:lnTo>
                <a:lnTo>
                  <a:pt x="0" y="4038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13222" y="1943226"/>
            <a:ext cx="189865" cy="151130"/>
          </a:xfrm>
          <a:custGeom>
            <a:avLst/>
            <a:gdLst/>
            <a:ahLst/>
            <a:cxnLst/>
            <a:rect l="l" t="t" r="r" b="b"/>
            <a:pathLst>
              <a:path w="189864" h="151130">
                <a:moveTo>
                  <a:pt x="0" y="0"/>
                </a:moveTo>
                <a:lnTo>
                  <a:pt x="64745" y="20325"/>
                </a:lnTo>
                <a:lnTo>
                  <a:pt x="117610" y="46807"/>
                </a:lnTo>
                <a:lnTo>
                  <a:pt x="157075" y="78226"/>
                </a:lnTo>
                <a:lnTo>
                  <a:pt x="181624" y="113365"/>
                </a:lnTo>
                <a:lnTo>
                  <a:pt x="189737" y="15100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76189" y="1782317"/>
            <a:ext cx="84455" cy="57150"/>
          </a:xfrm>
          <a:custGeom>
            <a:avLst/>
            <a:gdLst/>
            <a:ahLst/>
            <a:cxnLst/>
            <a:rect l="l" t="t" r="r" b="b"/>
            <a:pathLst>
              <a:path w="84454" h="57150">
                <a:moveTo>
                  <a:pt x="84455" y="0"/>
                </a:moveTo>
                <a:lnTo>
                  <a:pt x="68419" y="15904"/>
                </a:lnTo>
                <a:lnTo>
                  <a:pt x="48847" y="30749"/>
                </a:lnTo>
                <a:lnTo>
                  <a:pt x="25965" y="44380"/>
                </a:lnTo>
                <a:lnTo>
                  <a:pt x="0" y="5664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57952" y="1572133"/>
            <a:ext cx="4445" cy="27305"/>
          </a:xfrm>
          <a:custGeom>
            <a:avLst/>
            <a:gdLst/>
            <a:ahLst/>
            <a:cxnLst/>
            <a:rect l="l" t="t" r="r" b="b"/>
            <a:pathLst>
              <a:path w="4445" h="27305">
                <a:moveTo>
                  <a:pt x="0" y="0"/>
                </a:moveTo>
                <a:lnTo>
                  <a:pt x="2069" y="6669"/>
                </a:lnTo>
                <a:lnTo>
                  <a:pt x="3508" y="13350"/>
                </a:lnTo>
                <a:lnTo>
                  <a:pt x="4304" y="20056"/>
                </a:lnTo>
                <a:lnTo>
                  <a:pt x="4445" y="2679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18583" y="1506855"/>
            <a:ext cx="43180" cy="34290"/>
          </a:xfrm>
          <a:custGeom>
            <a:avLst/>
            <a:gdLst/>
            <a:ahLst/>
            <a:cxnLst/>
            <a:rect l="l" t="t" r="r" b="b"/>
            <a:pathLst>
              <a:path w="43179" h="34290">
                <a:moveTo>
                  <a:pt x="0" y="34162"/>
                </a:moveTo>
                <a:lnTo>
                  <a:pt x="8872" y="25074"/>
                </a:lnTo>
                <a:lnTo>
                  <a:pt x="19065" y="16319"/>
                </a:lnTo>
                <a:lnTo>
                  <a:pt x="30521" y="7945"/>
                </a:lnTo>
                <a:lnTo>
                  <a:pt x="4317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13834" y="1527810"/>
            <a:ext cx="20955" cy="29845"/>
          </a:xfrm>
          <a:custGeom>
            <a:avLst/>
            <a:gdLst/>
            <a:ahLst/>
            <a:cxnLst/>
            <a:rect l="l" t="t" r="r" b="b"/>
            <a:pathLst>
              <a:path w="20954" h="29844">
                <a:moveTo>
                  <a:pt x="0" y="29463"/>
                </a:moveTo>
                <a:lnTo>
                  <a:pt x="3827" y="21842"/>
                </a:lnTo>
                <a:lnTo>
                  <a:pt x="8620" y="14398"/>
                </a:lnTo>
                <a:lnTo>
                  <a:pt x="14341" y="7121"/>
                </a:lnTo>
                <a:lnTo>
                  <a:pt x="2095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038853" y="1567180"/>
            <a:ext cx="76200" cy="28575"/>
          </a:xfrm>
          <a:custGeom>
            <a:avLst/>
            <a:gdLst/>
            <a:ahLst/>
            <a:cxnLst/>
            <a:rect l="l" t="t" r="r" b="b"/>
            <a:pathLst>
              <a:path w="76200" h="28575">
                <a:moveTo>
                  <a:pt x="0" y="0"/>
                </a:moveTo>
                <a:lnTo>
                  <a:pt x="20276" y="6304"/>
                </a:lnTo>
                <a:lnTo>
                  <a:pt x="39719" y="13192"/>
                </a:lnTo>
                <a:lnTo>
                  <a:pt x="58257" y="20627"/>
                </a:lnTo>
                <a:lnTo>
                  <a:pt x="75819" y="285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449701" y="1761489"/>
            <a:ext cx="13335" cy="30480"/>
          </a:xfrm>
          <a:custGeom>
            <a:avLst/>
            <a:gdLst/>
            <a:ahLst/>
            <a:cxnLst/>
            <a:rect l="l" t="t" r="r" b="b"/>
            <a:pathLst>
              <a:path w="13335" h="30480">
                <a:moveTo>
                  <a:pt x="13208" y="30099"/>
                </a:moveTo>
                <a:lnTo>
                  <a:pt x="9018" y="22645"/>
                </a:lnTo>
                <a:lnTo>
                  <a:pt x="5413" y="15144"/>
                </a:lnTo>
                <a:lnTo>
                  <a:pt x="2403" y="7596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3757676" y="1762125"/>
            <a:ext cx="1270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Методы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работы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29539" y="2121407"/>
            <a:ext cx="2546604" cy="101041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8451" y="2183892"/>
            <a:ext cx="1527048" cy="8808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7447" y="2149322"/>
            <a:ext cx="2451141" cy="91485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77447" y="2149322"/>
            <a:ext cx="2451735" cy="915035"/>
          </a:xfrm>
          <a:custGeom>
            <a:avLst/>
            <a:gdLst/>
            <a:ahLst/>
            <a:cxnLst/>
            <a:rect l="l" t="t" r="r" b="b"/>
            <a:pathLst>
              <a:path w="2451735" h="915035">
                <a:moveTo>
                  <a:pt x="223085" y="301269"/>
                </a:moveTo>
                <a:lnTo>
                  <a:pt x="226114" y="238958"/>
                </a:lnTo>
                <a:lnTo>
                  <a:pt x="265789" y="182293"/>
                </a:lnTo>
                <a:lnTo>
                  <a:pt x="297682" y="157203"/>
                </a:lnTo>
                <a:lnTo>
                  <a:pt x="336712" y="134875"/>
                </a:lnTo>
                <a:lnTo>
                  <a:pt x="382205" y="115760"/>
                </a:lnTo>
                <a:lnTo>
                  <a:pt x="433488" y="100308"/>
                </a:lnTo>
                <a:lnTo>
                  <a:pt x="489884" y="88969"/>
                </a:lnTo>
                <a:lnTo>
                  <a:pt x="550719" y="82194"/>
                </a:lnTo>
                <a:lnTo>
                  <a:pt x="601703" y="80431"/>
                </a:lnTo>
                <a:lnTo>
                  <a:pt x="652362" y="82112"/>
                </a:lnTo>
                <a:lnTo>
                  <a:pt x="702036" y="87177"/>
                </a:lnTo>
                <a:lnTo>
                  <a:pt x="750062" y="95564"/>
                </a:lnTo>
                <a:lnTo>
                  <a:pt x="795779" y="107213"/>
                </a:lnTo>
                <a:lnTo>
                  <a:pt x="825565" y="83945"/>
                </a:lnTo>
                <a:lnTo>
                  <a:pt x="861950" y="64302"/>
                </a:lnTo>
                <a:lnTo>
                  <a:pt x="903779" y="48463"/>
                </a:lnTo>
                <a:lnTo>
                  <a:pt x="949898" y="36610"/>
                </a:lnTo>
                <a:lnTo>
                  <a:pt x="999153" y="28924"/>
                </a:lnTo>
                <a:lnTo>
                  <a:pt x="1050388" y="25585"/>
                </a:lnTo>
                <a:lnTo>
                  <a:pt x="1102451" y="26773"/>
                </a:lnTo>
                <a:lnTo>
                  <a:pt x="1154186" y="32671"/>
                </a:lnTo>
                <a:lnTo>
                  <a:pt x="1204439" y="43459"/>
                </a:lnTo>
                <a:lnTo>
                  <a:pt x="1241460" y="55270"/>
                </a:lnTo>
                <a:lnTo>
                  <a:pt x="1274670" y="69748"/>
                </a:lnTo>
                <a:lnTo>
                  <a:pt x="1305869" y="45397"/>
                </a:lnTo>
                <a:lnTo>
                  <a:pt x="1345781" y="25909"/>
                </a:lnTo>
                <a:lnTo>
                  <a:pt x="1392419" y="11621"/>
                </a:lnTo>
                <a:lnTo>
                  <a:pt x="1443799" y="2872"/>
                </a:lnTo>
                <a:lnTo>
                  <a:pt x="1497933" y="0"/>
                </a:lnTo>
                <a:lnTo>
                  <a:pt x="1552836" y="3340"/>
                </a:lnTo>
                <a:lnTo>
                  <a:pt x="1606521" y="13233"/>
                </a:lnTo>
                <a:lnTo>
                  <a:pt x="1653734" y="28917"/>
                </a:lnTo>
                <a:lnTo>
                  <a:pt x="1692754" y="49555"/>
                </a:lnTo>
                <a:lnTo>
                  <a:pt x="1732892" y="29932"/>
                </a:lnTo>
                <a:lnTo>
                  <a:pt x="1778541" y="15207"/>
                </a:lnTo>
                <a:lnTo>
                  <a:pt x="1828140" y="5444"/>
                </a:lnTo>
                <a:lnTo>
                  <a:pt x="1880127" y="707"/>
                </a:lnTo>
                <a:lnTo>
                  <a:pt x="1932942" y="1060"/>
                </a:lnTo>
                <a:lnTo>
                  <a:pt x="1985023" y="6567"/>
                </a:lnTo>
                <a:lnTo>
                  <a:pt x="2034809" y="17292"/>
                </a:lnTo>
                <a:lnTo>
                  <a:pt x="2080739" y="33299"/>
                </a:lnTo>
                <a:lnTo>
                  <a:pt x="2141223" y="70097"/>
                </a:lnTo>
                <a:lnTo>
                  <a:pt x="2173703" y="115087"/>
                </a:lnTo>
                <a:lnTo>
                  <a:pt x="2230854" y="126259"/>
                </a:lnTo>
                <a:lnTo>
                  <a:pt x="2280961" y="142507"/>
                </a:lnTo>
                <a:lnTo>
                  <a:pt x="2323171" y="163070"/>
                </a:lnTo>
                <a:lnTo>
                  <a:pt x="2356631" y="187191"/>
                </a:lnTo>
                <a:lnTo>
                  <a:pt x="2393892" y="243067"/>
                </a:lnTo>
                <a:lnTo>
                  <a:pt x="2395986" y="273304"/>
                </a:lnTo>
                <a:lnTo>
                  <a:pt x="2385920" y="304063"/>
                </a:lnTo>
                <a:lnTo>
                  <a:pt x="2382237" y="310921"/>
                </a:lnTo>
                <a:lnTo>
                  <a:pt x="2377538" y="317652"/>
                </a:lnTo>
                <a:lnTo>
                  <a:pt x="2372077" y="324256"/>
                </a:lnTo>
                <a:lnTo>
                  <a:pt x="2409209" y="353991"/>
                </a:lnTo>
                <a:lnTo>
                  <a:pt x="2434630" y="385699"/>
                </a:lnTo>
                <a:lnTo>
                  <a:pt x="2448541" y="418607"/>
                </a:lnTo>
                <a:lnTo>
                  <a:pt x="2451141" y="451942"/>
                </a:lnTo>
                <a:lnTo>
                  <a:pt x="2442629" y="484930"/>
                </a:lnTo>
                <a:lnTo>
                  <a:pt x="2393072" y="546770"/>
                </a:lnTo>
                <a:lnTo>
                  <a:pt x="2352425" y="574076"/>
                </a:lnTo>
                <a:lnTo>
                  <a:pt x="2301465" y="597941"/>
                </a:lnTo>
                <a:lnTo>
                  <a:pt x="2260458" y="611899"/>
                </a:lnTo>
                <a:lnTo>
                  <a:pt x="2216486" y="623023"/>
                </a:lnTo>
                <a:lnTo>
                  <a:pt x="2170110" y="631195"/>
                </a:lnTo>
                <a:lnTo>
                  <a:pt x="2121887" y="636295"/>
                </a:lnTo>
                <a:lnTo>
                  <a:pt x="2116111" y="666203"/>
                </a:lnTo>
                <a:lnTo>
                  <a:pt x="2075753" y="720166"/>
                </a:lnTo>
                <a:lnTo>
                  <a:pt x="2043038" y="743285"/>
                </a:lnTo>
                <a:lnTo>
                  <a:pt x="2003209" y="763205"/>
                </a:lnTo>
                <a:lnTo>
                  <a:pt x="1957201" y="779457"/>
                </a:lnTo>
                <a:lnTo>
                  <a:pt x="1905947" y="791572"/>
                </a:lnTo>
                <a:lnTo>
                  <a:pt x="1850380" y="799083"/>
                </a:lnTo>
                <a:lnTo>
                  <a:pt x="1791433" y="801522"/>
                </a:lnTo>
                <a:lnTo>
                  <a:pt x="1746362" y="799752"/>
                </a:lnTo>
                <a:lnTo>
                  <a:pt x="1702422" y="794886"/>
                </a:lnTo>
                <a:lnTo>
                  <a:pt x="1660220" y="787020"/>
                </a:lnTo>
                <a:lnTo>
                  <a:pt x="1620364" y="776249"/>
                </a:lnTo>
                <a:lnTo>
                  <a:pt x="1600014" y="803228"/>
                </a:lnTo>
                <a:lnTo>
                  <a:pt x="1539597" y="849712"/>
                </a:lnTo>
                <a:lnTo>
                  <a:pt x="1501007" y="868814"/>
                </a:lnTo>
                <a:lnTo>
                  <a:pt x="1457814" y="884886"/>
                </a:lnTo>
                <a:lnTo>
                  <a:pt x="1410756" y="897728"/>
                </a:lnTo>
                <a:lnTo>
                  <a:pt x="1360573" y="907137"/>
                </a:lnTo>
                <a:lnTo>
                  <a:pt x="1308003" y="912913"/>
                </a:lnTo>
                <a:lnTo>
                  <a:pt x="1253783" y="914854"/>
                </a:lnTo>
                <a:lnTo>
                  <a:pt x="1198654" y="912758"/>
                </a:lnTo>
                <a:lnTo>
                  <a:pt x="1143352" y="906424"/>
                </a:lnTo>
                <a:lnTo>
                  <a:pt x="1082101" y="893950"/>
                </a:lnTo>
                <a:lnTo>
                  <a:pt x="1026358" y="876452"/>
                </a:lnTo>
                <a:lnTo>
                  <a:pt x="977290" y="854381"/>
                </a:lnTo>
                <a:lnTo>
                  <a:pt x="936063" y="828192"/>
                </a:lnTo>
                <a:lnTo>
                  <a:pt x="887269" y="841124"/>
                </a:lnTo>
                <a:lnTo>
                  <a:pt x="836847" y="850660"/>
                </a:lnTo>
                <a:lnTo>
                  <a:pt x="785360" y="856872"/>
                </a:lnTo>
                <a:lnTo>
                  <a:pt x="733370" y="859831"/>
                </a:lnTo>
                <a:lnTo>
                  <a:pt x="681439" y="859608"/>
                </a:lnTo>
                <a:lnTo>
                  <a:pt x="630131" y="856275"/>
                </a:lnTo>
                <a:lnTo>
                  <a:pt x="580009" y="849904"/>
                </a:lnTo>
                <a:lnTo>
                  <a:pt x="531634" y="840565"/>
                </a:lnTo>
                <a:lnTo>
                  <a:pt x="485569" y="828331"/>
                </a:lnTo>
                <a:lnTo>
                  <a:pt x="442378" y="813272"/>
                </a:lnTo>
                <a:lnTo>
                  <a:pt x="402623" y="795460"/>
                </a:lnTo>
                <a:lnTo>
                  <a:pt x="366866" y="774968"/>
                </a:lnTo>
                <a:lnTo>
                  <a:pt x="335670" y="751865"/>
                </a:lnTo>
                <a:lnTo>
                  <a:pt x="334108" y="750468"/>
                </a:lnTo>
                <a:lnTo>
                  <a:pt x="332559" y="749198"/>
                </a:lnTo>
                <a:lnTo>
                  <a:pt x="331048" y="747801"/>
                </a:lnTo>
                <a:lnTo>
                  <a:pt x="274017" y="747887"/>
                </a:lnTo>
                <a:lnTo>
                  <a:pt x="220196" y="741620"/>
                </a:lnTo>
                <a:lnTo>
                  <a:pt x="171229" y="729659"/>
                </a:lnTo>
                <a:lnTo>
                  <a:pt x="128763" y="712664"/>
                </a:lnTo>
                <a:lnTo>
                  <a:pt x="94444" y="691295"/>
                </a:lnTo>
                <a:lnTo>
                  <a:pt x="56829" y="638073"/>
                </a:lnTo>
                <a:lnTo>
                  <a:pt x="56423" y="610718"/>
                </a:lnTo>
                <a:lnTo>
                  <a:pt x="67518" y="584304"/>
                </a:lnTo>
                <a:lnTo>
                  <a:pt x="89521" y="559724"/>
                </a:lnTo>
                <a:lnTo>
                  <a:pt x="121840" y="537870"/>
                </a:lnTo>
                <a:lnTo>
                  <a:pt x="69800" y="517061"/>
                </a:lnTo>
                <a:lnTo>
                  <a:pt x="31587" y="490908"/>
                </a:lnTo>
                <a:lnTo>
                  <a:pt x="8041" y="461051"/>
                </a:lnTo>
                <a:lnTo>
                  <a:pt x="0" y="429129"/>
                </a:lnTo>
                <a:lnTo>
                  <a:pt x="8303" y="396785"/>
                </a:lnTo>
                <a:lnTo>
                  <a:pt x="33791" y="365658"/>
                </a:lnTo>
                <a:lnTo>
                  <a:pt x="68800" y="341978"/>
                </a:lnTo>
                <a:lnTo>
                  <a:pt x="113012" y="323383"/>
                </a:lnTo>
                <a:lnTo>
                  <a:pt x="164424" y="310526"/>
                </a:lnTo>
                <a:lnTo>
                  <a:pt x="221027" y="304063"/>
                </a:lnTo>
                <a:lnTo>
                  <a:pt x="223085" y="301269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01917" y="2683636"/>
            <a:ext cx="144145" cy="17145"/>
          </a:xfrm>
          <a:custGeom>
            <a:avLst/>
            <a:gdLst/>
            <a:ahLst/>
            <a:cxnLst/>
            <a:rect l="l" t="t" r="r" b="b"/>
            <a:pathLst>
              <a:path w="144145" h="17144">
                <a:moveTo>
                  <a:pt x="143560" y="16763"/>
                </a:moveTo>
                <a:lnTo>
                  <a:pt x="106091" y="16823"/>
                </a:lnTo>
                <a:lnTo>
                  <a:pt x="69256" y="14001"/>
                </a:lnTo>
                <a:lnTo>
                  <a:pt x="33682" y="8370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9333" y="2885058"/>
            <a:ext cx="62865" cy="8255"/>
          </a:xfrm>
          <a:custGeom>
            <a:avLst/>
            <a:gdLst/>
            <a:ahLst/>
            <a:cxnLst/>
            <a:rect l="l" t="t" r="r" b="b"/>
            <a:pathLst>
              <a:path w="62865" h="8255">
                <a:moveTo>
                  <a:pt x="62814" y="0"/>
                </a:moveTo>
                <a:lnTo>
                  <a:pt x="47525" y="2788"/>
                </a:lnTo>
                <a:lnTo>
                  <a:pt x="31926" y="5064"/>
                </a:lnTo>
                <a:lnTo>
                  <a:pt x="16067" y="6840"/>
                </a:lnTo>
                <a:lnTo>
                  <a:pt x="0" y="812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75524" y="2937001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30">
                <a:moveTo>
                  <a:pt x="37846" y="36830"/>
                </a:moveTo>
                <a:lnTo>
                  <a:pt x="26948" y="28003"/>
                </a:lnTo>
                <a:lnTo>
                  <a:pt x="16994" y="18891"/>
                </a:lnTo>
                <a:lnTo>
                  <a:pt x="8004" y="9540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798066" y="2881883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39" h="40639">
                <a:moveTo>
                  <a:pt x="15112" y="0"/>
                </a:moveTo>
                <a:lnTo>
                  <a:pt x="12948" y="10259"/>
                </a:lnTo>
                <a:lnTo>
                  <a:pt x="9699" y="20447"/>
                </a:lnTo>
                <a:lnTo>
                  <a:pt x="5379" y="30539"/>
                </a:lnTo>
                <a:lnTo>
                  <a:pt x="0" y="4051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113660" y="2632201"/>
            <a:ext cx="184785" cy="151130"/>
          </a:xfrm>
          <a:custGeom>
            <a:avLst/>
            <a:gdLst/>
            <a:ahLst/>
            <a:cxnLst/>
            <a:rect l="l" t="t" r="r" b="b"/>
            <a:pathLst>
              <a:path w="184785" h="151130">
                <a:moveTo>
                  <a:pt x="0" y="0"/>
                </a:moveTo>
                <a:lnTo>
                  <a:pt x="62909" y="20325"/>
                </a:lnTo>
                <a:lnTo>
                  <a:pt x="114261" y="46807"/>
                </a:lnTo>
                <a:lnTo>
                  <a:pt x="152585" y="78226"/>
                </a:lnTo>
                <a:lnTo>
                  <a:pt x="176414" y="113365"/>
                </a:lnTo>
                <a:lnTo>
                  <a:pt x="184276" y="15100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466339" y="2471420"/>
            <a:ext cx="82550" cy="56515"/>
          </a:xfrm>
          <a:custGeom>
            <a:avLst/>
            <a:gdLst/>
            <a:ahLst/>
            <a:cxnLst/>
            <a:rect l="l" t="t" r="r" b="b"/>
            <a:pathLst>
              <a:path w="82550" h="56514">
                <a:moveTo>
                  <a:pt x="82042" y="0"/>
                </a:moveTo>
                <a:lnTo>
                  <a:pt x="66454" y="15884"/>
                </a:lnTo>
                <a:lnTo>
                  <a:pt x="47450" y="30686"/>
                </a:lnTo>
                <a:lnTo>
                  <a:pt x="25231" y="44273"/>
                </a:lnTo>
                <a:lnTo>
                  <a:pt x="0" y="5651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351404" y="2261235"/>
            <a:ext cx="4445" cy="26670"/>
          </a:xfrm>
          <a:custGeom>
            <a:avLst/>
            <a:gdLst/>
            <a:ahLst/>
            <a:cxnLst/>
            <a:rect l="l" t="t" r="r" b="b"/>
            <a:pathLst>
              <a:path w="4444" h="26669">
                <a:moveTo>
                  <a:pt x="0" y="0"/>
                </a:moveTo>
                <a:lnTo>
                  <a:pt x="2049" y="6613"/>
                </a:lnTo>
                <a:lnTo>
                  <a:pt x="3444" y="13287"/>
                </a:lnTo>
                <a:lnTo>
                  <a:pt x="4196" y="19984"/>
                </a:lnTo>
                <a:lnTo>
                  <a:pt x="4318" y="2666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827402" y="2195957"/>
            <a:ext cx="42545" cy="34290"/>
          </a:xfrm>
          <a:custGeom>
            <a:avLst/>
            <a:gdLst/>
            <a:ahLst/>
            <a:cxnLst/>
            <a:rect l="l" t="t" r="r" b="b"/>
            <a:pathLst>
              <a:path w="42544" h="34289">
                <a:moveTo>
                  <a:pt x="0" y="34035"/>
                </a:moveTo>
                <a:lnTo>
                  <a:pt x="8711" y="24967"/>
                </a:lnTo>
                <a:lnTo>
                  <a:pt x="18637" y="16256"/>
                </a:lnTo>
                <a:lnTo>
                  <a:pt x="29753" y="7925"/>
                </a:lnTo>
                <a:lnTo>
                  <a:pt x="42037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434338" y="2216911"/>
            <a:ext cx="20320" cy="29845"/>
          </a:xfrm>
          <a:custGeom>
            <a:avLst/>
            <a:gdLst/>
            <a:ahLst/>
            <a:cxnLst/>
            <a:rect l="l" t="t" r="r" b="b"/>
            <a:pathLst>
              <a:path w="20319" h="29844">
                <a:moveTo>
                  <a:pt x="0" y="29337"/>
                </a:moveTo>
                <a:lnTo>
                  <a:pt x="3710" y="21770"/>
                </a:lnTo>
                <a:lnTo>
                  <a:pt x="8350" y="14335"/>
                </a:lnTo>
                <a:lnTo>
                  <a:pt x="13894" y="7066"/>
                </a:lnTo>
                <a:lnTo>
                  <a:pt x="2032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72934" y="2256282"/>
            <a:ext cx="74295" cy="28575"/>
          </a:xfrm>
          <a:custGeom>
            <a:avLst/>
            <a:gdLst/>
            <a:ahLst/>
            <a:cxnLst/>
            <a:rect l="l" t="t" r="r" b="b"/>
            <a:pathLst>
              <a:path w="74294" h="28575">
                <a:moveTo>
                  <a:pt x="0" y="0"/>
                </a:moveTo>
                <a:lnTo>
                  <a:pt x="19667" y="6286"/>
                </a:lnTo>
                <a:lnTo>
                  <a:pt x="38536" y="13144"/>
                </a:lnTo>
                <a:lnTo>
                  <a:pt x="56555" y="20574"/>
                </a:lnTo>
                <a:lnTo>
                  <a:pt x="73672" y="285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00545" y="2450592"/>
            <a:ext cx="13335" cy="30480"/>
          </a:xfrm>
          <a:custGeom>
            <a:avLst/>
            <a:gdLst/>
            <a:ahLst/>
            <a:cxnLst/>
            <a:rect l="l" t="t" r="r" b="b"/>
            <a:pathLst>
              <a:path w="13334" h="30480">
                <a:moveTo>
                  <a:pt x="12852" y="29972"/>
                </a:moveTo>
                <a:lnTo>
                  <a:pt x="8767" y="22592"/>
                </a:lnTo>
                <a:lnTo>
                  <a:pt x="5259" y="15128"/>
                </a:lnTo>
                <a:lnTo>
                  <a:pt x="2335" y="7594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 txBox="1"/>
          <p:nvPr/>
        </p:nvSpPr>
        <p:spPr>
          <a:xfrm>
            <a:off x="682853" y="2225801"/>
            <a:ext cx="1266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93345" indent="16510" algn="just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Различные </a:t>
            </a:r>
            <a:r>
              <a:rPr sz="1100" b="1" dirty="0">
                <a:latin typeface="Calibri"/>
                <a:cs typeface="Calibri"/>
              </a:rPr>
              <a:t>виды  и</a:t>
            </a:r>
            <a:r>
              <a:rPr sz="1100" b="1" spc="-10" dirty="0">
                <a:latin typeface="Calibri"/>
                <a:cs typeface="Calibri"/>
              </a:rPr>
              <a:t>зо</a:t>
            </a:r>
            <a:r>
              <a:rPr sz="1100" b="1" spc="-5" dirty="0">
                <a:latin typeface="Calibri"/>
                <a:cs typeface="Calibri"/>
              </a:rPr>
              <a:t>бр</a:t>
            </a:r>
            <a:r>
              <a:rPr sz="1100" b="1" spc="-10" dirty="0">
                <a:latin typeface="Calibri"/>
                <a:cs typeface="Calibri"/>
              </a:rPr>
              <a:t>а</a:t>
            </a:r>
            <a:r>
              <a:rPr sz="1100" b="1" spc="-5" dirty="0">
                <a:latin typeface="Calibri"/>
                <a:cs typeface="Calibri"/>
              </a:rPr>
              <a:t>з</a:t>
            </a:r>
            <a:r>
              <a:rPr sz="1100" b="1" dirty="0">
                <a:latin typeface="Calibri"/>
                <a:cs typeface="Calibri"/>
              </a:rPr>
              <a:t>ит</a:t>
            </a:r>
            <a:r>
              <a:rPr sz="1100" b="1" spc="-5" dirty="0">
                <a:latin typeface="Calibri"/>
                <a:cs typeface="Calibri"/>
              </a:rPr>
              <a:t>ел</a:t>
            </a:r>
            <a:r>
              <a:rPr sz="1100" b="1" dirty="0">
                <a:latin typeface="Calibri"/>
                <a:cs typeface="Calibri"/>
              </a:rPr>
              <a:t>ь</a:t>
            </a:r>
            <a:r>
              <a:rPr sz="1100" b="1" spc="-5" dirty="0">
                <a:latin typeface="Calibri"/>
                <a:cs typeface="Calibri"/>
              </a:rPr>
              <a:t>н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й  </a:t>
            </a:r>
            <a:r>
              <a:rPr sz="1100" b="1" spc="-5" dirty="0">
                <a:latin typeface="Calibri"/>
                <a:cs typeface="Calibri"/>
              </a:rPr>
              <a:t>деятельности</a:t>
            </a:r>
            <a:r>
              <a:rPr sz="1100" b="1" spc="-5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на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экологическую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тему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984248" y="1549908"/>
            <a:ext cx="1408176" cy="3276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39442" y="1636776"/>
            <a:ext cx="1209675" cy="179070"/>
          </a:xfrm>
          <a:custGeom>
            <a:avLst/>
            <a:gdLst/>
            <a:ahLst/>
            <a:cxnLst/>
            <a:rect l="l" t="t" r="r" b="b"/>
            <a:pathLst>
              <a:path w="1209675" h="179069">
                <a:moveTo>
                  <a:pt x="73046" y="43271"/>
                </a:moveTo>
                <a:lnTo>
                  <a:pt x="50175" y="53767"/>
                </a:lnTo>
                <a:lnTo>
                  <a:pt x="70656" y="68546"/>
                </a:lnTo>
                <a:lnTo>
                  <a:pt x="1207134" y="178815"/>
                </a:lnTo>
                <a:lnTo>
                  <a:pt x="1209674" y="153543"/>
                </a:lnTo>
                <a:lnTo>
                  <a:pt x="73046" y="43271"/>
                </a:lnTo>
                <a:close/>
              </a:path>
              <a:path w="1209675" h="179069">
                <a:moveTo>
                  <a:pt x="106299" y="0"/>
                </a:moveTo>
                <a:lnTo>
                  <a:pt x="0" y="48895"/>
                </a:lnTo>
                <a:lnTo>
                  <a:pt x="94868" y="117348"/>
                </a:lnTo>
                <a:lnTo>
                  <a:pt x="102869" y="116077"/>
                </a:lnTo>
                <a:lnTo>
                  <a:pt x="110997" y="104648"/>
                </a:lnTo>
                <a:lnTo>
                  <a:pt x="109727" y="96774"/>
                </a:lnTo>
                <a:lnTo>
                  <a:pt x="70656" y="68546"/>
                </a:lnTo>
                <a:lnTo>
                  <a:pt x="23875" y="64008"/>
                </a:lnTo>
                <a:lnTo>
                  <a:pt x="26288" y="38735"/>
                </a:lnTo>
                <a:lnTo>
                  <a:pt x="82930" y="38735"/>
                </a:lnTo>
                <a:lnTo>
                  <a:pt x="116966" y="23113"/>
                </a:lnTo>
                <a:lnTo>
                  <a:pt x="119760" y="15494"/>
                </a:lnTo>
                <a:lnTo>
                  <a:pt x="116839" y="9144"/>
                </a:lnTo>
                <a:lnTo>
                  <a:pt x="113791" y="2794"/>
                </a:lnTo>
                <a:lnTo>
                  <a:pt x="106299" y="0"/>
                </a:lnTo>
                <a:close/>
              </a:path>
              <a:path w="1209675" h="179069">
                <a:moveTo>
                  <a:pt x="26288" y="38735"/>
                </a:moveTo>
                <a:lnTo>
                  <a:pt x="23875" y="64008"/>
                </a:lnTo>
                <a:lnTo>
                  <a:pt x="70656" y="68546"/>
                </a:lnTo>
                <a:lnTo>
                  <a:pt x="62782" y="62864"/>
                </a:lnTo>
                <a:lnTo>
                  <a:pt x="30352" y="62864"/>
                </a:lnTo>
                <a:lnTo>
                  <a:pt x="32512" y="41021"/>
                </a:lnTo>
                <a:lnTo>
                  <a:pt x="49851" y="41021"/>
                </a:lnTo>
                <a:lnTo>
                  <a:pt x="26288" y="38735"/>
                </a:lnTo>
                <a:close/>
              </a:path>
              <a:path w="1209675" h="179069">
                <a:moveTo>
                  <a:pt x="32512" y="41021"/>
                </a:moveTo>
                <a:lnTo>
                  <a:pt x="30352" y="62864"/>
                </a:lnTo>
                <a:lnTo>
                  <a:pt x="50175" y="53767"/>
                </a:lnTo>
                <a:lnTo>
                  <a:pt x="32512" y="41021"/>
                </a:lnTo>
                <a:close/>
              </a:path>
              <a:path w="1209675" h="179069">
                <a:moveTo>
                  <a:pt x="50175" y="53767"/>
                </a:moveTo>
                <a:lnTo>
                  <a:pt x="30352" y="62864"/>
                </a:lnTo>
                <a:lnTo>
                  <a:pt x="62782" y="62864"/>
                </a:lnTo>
                <a:lnTo>
                  <a:pt x="50175" y="53767"/>
                </a:lnTo>
                <a:close/>
              </a:path>
              <a:path w="1209675" h="179069">
                <a:moveTo>
                  <a:pt x="49851" y="41021"/>
                </a:moveTo>
                <a:lnTo>
                  <a:pt x="32512" y="41021"/>
                </a:lnTo>
                <a:lnTo>
                  <a:pt x="50175" y="53767"/>
                </a:lnTo>
                <a:lnTo>
                  <a:pt x="73046" y="43271"/>
                </a:lnTo>
                <a:lnTo>
                  <a:pt x="49851" y="41021"/>
                </a:lnTo>
                <a:close/>
              </a:path>
              <a:path w="1209675" h="179069">
                <a:moveTo>
                  <a:pt x="82930" y="38735"/>
                </a:moveTo>
                <a:lnTo>
                  <a:pt x="26288" y="38735"/>
                </a:lnTo>
                <a:lnTo>
                  <a:pt x="73046" y="43271"/>
                </a:lnTo>
                <a:lnTo>
                  <a:pt x="82930" y="3873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61772" y="1351788"/>
            <a:ext cx="1754124" cy="7787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6863" y="1388363"/>
            <a:ext cx="958596" cy="7132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1318" y="1379966"/>
            <a:ext cx="1654972" cy="68314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11318" y="1379966"/>
            <a:ext cx="1655445" cy="683260"/>
          </a:xfrm>
          <a:custGeom>
            <a:avLst/>
            <a:gdLst/>
            <a:ahLst/>
            <a:cxnLst/>
            <a:rect l="l" t="t" r="r" b="b"/>
            <a:pathLst>
              <a:path w="1655445" h="683260">
                <a:moveTo>
                  <a:pt x="149526" y="224678"/>
                </a:moveTo>
                <a:lnTo>
                  <a:pt x="160251" y="159289"/>
                </a:lnTo>
                <a:lnTo>
                  <a:pt x="218378" y="104866"/>
                </a:lnTo>
                <a:lnTo>
                  <a:pt x="261889" y="84221"/>
                </a:lnTo>
                <a:lnTo>
                  <a:pt x="313258" y="69264"/>
                </a:lnTo>
                <a:lnTo>
                  <a:pt x="371153" y="60975"/>
                </a:lnTo>
                <a:lnTo>
                  <a:pt x="414249" y="59695"/>
                </a:lnTo>
                <a:lnTo>
                  <a:pt x="456826" y="62452"/>
                </a:lnTo>
                <a:lnTo>
                  <a:pt x="498010" y="69137"/>
                </a:lnTo>
                <a:lnTo>
                  <a:pt x="536927" y="79644"/>
                </a:lnTo>
                <a:lnTo>
                  <a:pt x="568874" y="54553"/>
                </a:lnTo>
                <a:lnTo>
                  <a:pt x="609990" y="35716"/>
                </a:lnTo>
                <a:lnTo>
                  <a:pt x="657637" y="23590"/>
                </a:lnTo>
                <a:lnTo>
                  <a:pt x="709181" y="18628"/>
                </a:lnTo>
                <a:lnTo>
                  <a:pt x="761986" y="21286"/>
                </a:lnTo>
                <a:lnTo>
                  <a:pt x="813418" y="32019"/>
                </a:lnTo>
                <a:lnTo>
                  <a:pt x="849994" y="45985"/>
                </a:lnTo>
                <a:lnTo>
                  <a:pt x="860916" y="51577"/>
                </a:lnTo>
                <a:lnTo>
                  <a:pt x="892167" y="27112"/>
                </a:lnTo>
                <a:lnTo>
                  <a:pt x="933928" y="9962"/>
                </a:lnTo>
                <a:lnTo>
                  <a:pt x="982504" y="828"/>
                </a:lnTo>
                <a:lnTo>
                  <a:pt x="1034201" y="412"/>
                </a:lnTo>
                <a:lnTo>
                  <a:pt x="1085325" y="9413"/>
                </a:lnTo>
                <a:lnTo>
                  <a:pt x="1101972" y="14712"/>
                </a:lnTo>
                <a:lnTo>
                  <a:pt x="1117345" y="21034"/>
                </a:lnTo>
                <a:lnTo>
                  <a:pt x="1131313" y="28309"/>
                </a:lnTo>
                <a:lnTo>
                  <a:pt x="1143745" y="36464"/>
                </a:lnTo>
                <a:lnTo>
                  <a:pt x="1180802" y="17729"/>
                </a:lnTo>
                <a:lnTo>
                  <a:pt x="1223878" y="5538"/>
                </a:lnTo>
                <a:lnTo>
                  <a:pt x="1270459" y="0"/>
                </a:lnTo>
                <a:lnTo>
                  <a:pt x="1318036" y="1224"/>
                </a:lnTo>
                <a:lnTo>
                  <a:pt x="1364096" y="9321"/>
                </a:lnTo>
                <a:lnTo>
                  <a:pt x="1406127" y="24399"/>
                </a:lnTo>
                <a:lnTo>
                  <a:pt x="1447085" y="51847"/>
                </a:lnTo>
                <a:lnTo>
                  <a:pt x="1468992" y="85486"/>
                </a:lnTo>
                <a:lnTo>
                  <a:pt x="1528614" y="100736"/>
                </a:lnTo>
                <a:lnTo>
                  <a:pt x="1575148" y="124818"/>
                </a:lnTo>
                <a:lnTo>
                  <a:pt x="1606235" y="155411"/>
                </a:lnTo>
                <a:lnTo>
                  <a:pt x="1619515" y="190191"/>
                </a:lnTo>
                <a:lnTo>
                  <a:pt x="1612629" y="226837"/>
                </a:lnTo>
                <a:lnTo>
                  <a:pt x="1610089" y="231917"/>
                </a:lnTo>
                <a:lnTo>
                  <a:pt x="1606914" y="236997"/>
                </a:lnTo>
                <a:lnTo>
                  <a:pt x="1603231" y="241950"/>
                </a:lnTo>
                <a:lnTo>
                  <a:pt x="1637935" y="275873"/>
                </a:lnTo>
                <a:lnTo>
                  <a:pt x="1654972" y="312464"/>
                </a:lnTo>
                <a:lnTo>
                  <a:pt x="1654793" y="349773"/>
                </a:lnTo>
                <a:lnTo>
                  <a:pt x="1637850" y="385855"/>
                </a:lnTo>
                <a:lnTo>
                  <a:pt x="1604595" y="418763"/>
                </a:lnTo>
                <a:lnTo>
                  <a:pt x="1555479" y="446547"/>
                </a:lnTo>
                <a:lnTo>
                  <a:pt x="1498043" y="465280"/>
                </a:lnTo>
                <a:lnTo>
                  <a:pt x="1433940" y="475249"/>
                </a:lnTo>
                <a:lnTo>
                  <a:pt x="1425585" y="508285"/>
                </a:lnTo>
                <a:lnTo>
                  <a:pt x="1367805" y="562927"/>
                </a:lnTo>
                <a:lnTo>
                  <a:pt x="1322641" y="582183"/>
                </a:lnTo>
                <a:lnTo>
                  <a:pt x="1269469" y="594497"/>
                </a:lnTo>
                <a:lnTo>
                  <a:pt x="1210420" y="598693"/>
                </a:lnTo>
                <a:lnTo>
                  <a:pt x="1179984" y="597398"/>
                </a:lnTo>
                <a:lnTo>
                  <a:pt x="1150286" y="593756"/>
                </a:lnTo>
                <a:lnTo>
                  <a:pt x="1121731" y="587853"/>
                </a:lnTo>
                <a:lnTo>
                  <a:pt x="1094723" y="579770"/>
                </a:lnTo>
                <a:lnTo>
                  <a:pt x="1070989" y="610659"/>
                </a:lnTo>
                <a:lnTo>
                  <a:pt x="1036567" y="636860"/>
                </a:lnTo>
                <a:lnTo>
                  <a:pt x="993396" y="657791"/>
                </a:lnTo>
                <a:lnTo>
                  <a:pt x="943416" y="672871"/>
                </a:lnTo>
                <a:lnTo>
                  <a:pt x="888567" y="681517"/>
                </a:lnTo>
                <a:lnTo>
                  <a:pt x="830787" y="683147"/>
                </a:lnTo>
                <a:lnTo>
                  <a:pt x="772016" y="677179"/>
                </a:lnTo>
                <a:lnTo>
                  <a:pt x="730603" y="667853"/>
                </a:lnTo>
                <a:lnTo>
                  <a:pt x="692905" y="654764"/>
                </a:lnTo>
                <a:lnTo>
                  <a:pt x="659716" y="638246"/>
                </a:lnTo>
                <a:lnTo>
                  <a:pt x="631834" y="618632"/>
                </a:lnTo>
                <a:lnTo>
                  <a:pt x="583777" y="631783"/>
                </a:lnTo>
                <a:lnTo>
                  <a:pt x="533778" y="639679"/>
                </a:lnTo>
                <a:lnTo>
                  <a:pt x="482981" y="642485"/>
                </a:lnTo>
                <a:lnTo>
                  <a:pt x="432535" y="640364"/>
                </a:lnTo>
                <a:lnTo>
                  <a:pt x="383585" y="633481"/>
                </a:lnTo>
                <a:lnTo>
                  <a:pt x="337278" y="622000"/>
                </a:lnTo>
                <a:lnTo>
                  <a:pt x="294762" y="606085"/>
                </a:lnTo>
                <a:lnTo>
                  <a:pt x="257183" y="585900"/>
                </a:lnTo>
                <a:lnTo>
                  <a:pt x="225688" y="561609"/>
                </a:lnTo>
                <a:lnTo>
                  <a:pt x="222551" y="558561"/>
                </a:lnTo>
                <a:lnTo>
                  <a:pt x="169086" y="557247"/>
                </a:lnTo>
                <a:lnTo>
                  <a:pt x="120748" y="547038"/>
                </a:lnTo>
                <a:lnTo>
                  <a:pt x="80592" y="529282"/>
                </a:lnTo>
                <a:lnTo>
                  <a:pt x="37055" y="476519"/>
                </a:lnTo>
                <a:lnTo>
                  <a:pt x="36781" y="456060"/>
                </a:lnTo>
                <a:lnTo>
                  <a:pt x="44286" y="436292"/>
                </a:lnTo>
                <a:lnTo>
                  <a:pt x="59170" y="417905"/>
                </a:lnTo>
                <a:lnTo>
                  <a:pt x="81035" y="401589"/>
                </a:lnTo>
                <a:lnTo>
                  <a:pt x="31698" y="376682"/>
                </a:lnTo>
                <a:lnTo>
                  <a:pt x="4047" y="344154"/>
                </a:lnTo>
                <a:lnTo>
                  <a:pt x="0" y="308149"/>
                </a:lnTo>
                <a:lnTo>
                  <a:pt x="21472" y="272811"/>
                </a:lnTo>
                <a:lnTo>
                  <a:pt x="45153" y="255180"/>
                </a:lnTo>
                <a:lnTo>
                  <a:pt x="75061" y="241300"/>
                </a:lnTo>
                <a:lnTo>
                  <a:pt x="109838" y="231681"/>
                </a:lnTo>
                <a:lnTo>
                  <a:pt x="148129" y="226837"/>
                </a:lnTo>
                <a:lnTo>
                  <a:pt x="149526" y="22467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94131" y="1778889"/>
            <a:ext cx="97155" cy="12700"/>
          </a:xfrm>
          <a:custGeom>
            <a:avLst/>
            <a:gdLst/>
            <a:ahLst/>
            <a:cxnLst/>
            <a:rect l="l" t="t" r="r" b="b"/>
            <a:pathLst>
              <a:path w="97154" h="12700">
                <a:moveTo>
                  <a:pt x="97116" y="12573"/>
                </a:moveTo>
                <a:lnTo>
                  <a:pt x="71767" y="12608"/>
                </a:lnTo>
                <a:lnTo>
                  <a:pt x="46848" y="10477"/>
                </a:lnTo>
                <a:lnTo>
                  <a:pt x="22784" y="6250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34441" y="1929510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5" h="6350">
                <a:moveTo>
                  <a:pt x="42481" y="0"/>
                </a:moveTo>
                <a:lnTo>
                  <a:pt x="32143" y="2093"/>
                </a:lnTo>
                <a:lnTo>
                  <a:pt x="21593" y="3794"/>
                </a:lnTo>
                <a:lnTo>
                  <a:pt x="10866" y="5089"/>
                </a:lnTo>
                <a:lnTo>
                  <a:pt x="0" y="596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17447" y="196824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39">
                <a:moveTo>
                  <a:pt x="25603" y="27558"/>
                </a:moveTo>
                <a:lnTo>
                  <a:pt x="18230" y="20966"/>
                </a:lnTo>
                <a:lnTo>
                  <a:pt x="11496" y="14160"/>
                </a:lnTo>
                <a:lnTo>
                  <a:pt x="5414" y="7163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06296" y="1927098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59" h="30480">
                <a:moveTo>
                  <a:pt x="10159" y="0"/>
                </a:moveTo>
                <a:lnTo>
                  <a:pt x="8661" y="7687"/>
                </a:lnTo>
                <a:lnTo>
                  <a:pt x="6461" y="15303"/>
                </a:lnTo>
                <a:lnTo>
                  <a:pt x="3569" y="22824"/>
                </a:lnTo>
                <a:lnTo>
                  <a:pt x="0" y="3022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819782" y="1740407"/>
            <a:ext cx="125095" cy="113030"/>
          </a:xfrm>
          <a:custGeom>
            <a:avLst/>
            <a:gdLst/>
            <a:ahLst/>
            <a:cxnLst/>
            <a:rect l="l" t="t" r="r" b="b"/>
            <a:pathLst>
              <a:path w="125094" h="113030">
                <a:moveTo>
                  <a:pt x="0" y="0"/>
                </a:moveTo>
                <a:lnTo>
                  <a:pt x="51988" y="19804"/>
                </a:lnTo>
                <a:lnTo>
                  <a:pt x="91392" y="46418"/>
                </a:lnTo>
                <a:lnTo>
                  <a:pt x="116246" y="78081"/>
                </a:lnTo>
                <a:lnTo>
                  <a:pt x="124587" y="113029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058289" y="1620266"/>
            <a:ext cx="55880" cy="42545"/>
          </a:xfrm>
          <a:custGeom>
            <a:avLst/>
            <a:gdLst/>
            <a:ahLst/>
            <a:cxnLst/>
            <a:rect l="l" t="t" r="r" b="b"/>
            <a:pathLst>
              <a:path w="55880" h="42544">
                <a:moveTo>
                  <a:pt x="55499" y="0"/>
                </a:moveTo>
                <a:lnTo>
                  <a:pt x="44952" y="11840"/>
                </a:lnTo>
                <a:lnTo>
                  <a:pt x="32083" y="22907"/>
                </a:lnTo>
                <a:lnTo>
                  <a:pt x="17047" y="33093"/>
                </a:lnTo>
                <a:lnTo>
                  <a:pt x="0" y="4229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80564" y="146303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159" y="6604"/>
                </a:lnTo>
                <a:lnTo>
                  <a:pt x="3048" y="13335"/>
                </a:lnTo>
                <a:lnTo>
                  <a:pt x="2921" y="2006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626107" y="1414272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4">
                <a:moveTo>
                  <a:pt x="0" y="25526"/>
                </a:moveTo>
                <a:lnTo>
                  <a:pt x="5855" y="18716"/>
                </a:lnTo>
                <a:lnTo>
                  <a:pt x="12557" y="12191"/>
                </a:lnTo>
                <a:lnTo>
                  <a:pt x="20091" y="5953"/>
                </a:lnTo>
                <a:lnTo>
                  <a:pt x="28448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60169" y="1429892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0" y="21971"/>
                </a:moveTo>
                <a:lnTo>
                  <a:pt x="2518" y="16305"/>
                </a:lnTo>
                <a:lnTo>
                  <a:pt x="5667" y="10747"/>
                </a:lnTo>
                <a:lnTo>
                  <a:pt x="9411" y="5308"/>
                </a:lnTo>
                <a:lnTo>
                  <a:pt x="13716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48054" y="1459357"/>
            <a:ext cx="50165" cy="21590"/>
          </a:xfrm>
          <a:custGeom>
            <a:avLst/>
            <a:gdLst/>
            <a:ahLst/>
            <a:cxnLst/>
            <a:rect l="l" t="t" r="r" b="b"/>
            <a:pathLst>
              <a:path w="50165" h="21590">
                <a:moveTo>
                  <a:pt x="0" y="0"/>
                </a:moveTo>
                <a:lnTo>
                  <a:pt x="13305" y="4708"/>
                </a:lnTo>
                <a:lnTo>
                  <a:pt x="26069" y="9858"/>
                </a:lnTo>
                <a:lnTo>
                  <a:pt x="38258" y="15412"/>
                </a:lnTo>
                <a:lnTo>
                  <a:pt x="49834" y="2133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60844" y="1604644"/>
            <a:ext cx="8890" cy="22860"/>
          </a:xfrm>
          <a:custGeom>
            <a:avLst/>
            <a:gdLst/>
            <a:ahLst/>
            <a:cxnLst/>
            <a:rect l="l" t="t" r="r" b="b"/>
            <a:pathLst>
              <a:path w="8890" h="22860">
                <a:moveTo>
                  <a:pt x="8699" y="22478"/>
                </a:moveTo>
                <a:lnTo>
                  <a:pt x="4749" y="15112"/>
                </a:lnTo>
                <a:lnTo>
                  <a:pt x="1841" y="7619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931570" y="1430274"/>
            <a:ext cx="69850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Создание  книг-  </a:t>
            </a:r>
            <a:r>
              <a:rPr sz="1100" b="1" spc="0" dirty="0">
                <a:latin typeface="Calibri"/>
                <a:cs typeface="Calibri"/>
              </a:rPr>
              <a:t>с</a:t>
            </a:r>
            <a:r>
              <a:rPr sz="1100" b="1" spc="-10" dirty="0">
                <a:latin typeface="Calibri"/>
                <a:cs typeface="Calibri"/>
              </a:rPr>
              <a:t>а</a:t>
            </a:r>
            <a:r>
              <a:rPr sz="1100" b="1" dirty="0">
                <a:latin typeface="Calibri"/>
                <a:cs typeface="Calibri"/>
              </a:rPr>
              <a:t>м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д</a:t>
            </a:r>
            <a:r>
              <a:rPr sz="1100" b="1" spc="-5" dirty="0">
                <a:latin typeface="Calibri"/>
                <a:cs typeface="Calibri"/>
              </a:rPr>
              <a:t>ел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752600" y="760476"/>
            <a:ext cx="1716024" cy="105765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07667" y="894461"/>
            <a:ext cx="1518920" cy="861060"/>
          </a:xfrm>
          <a:custGeom>
            <a:avLst/>
            <a:gdLst/>
            <a:ahLst/>
            <a:cxnLst/>
            <a:rect l="l" t="t" r="r" b="b"/>
            <a:pathLst>
              <a:path w="1518920" h="861060">
                <a:moveTo>
                  <a:pt x="69100" y="26237"/>
                </a:moveTo>
                <a:lnTo>
                  <a:pt x="43940" y="26674"/>
                </a:lnTo>
                <a:lnTo>
                  <a:pt x="56677" y="48348"/>
                </a:lnTo>
                <a:lnTo>
                  <a:pt x="1505966" y="860933"/>
                </a:lnTo>
                <a:lnTo>
                  <a:pt x="1518411" y="838835"/>
                </a:lnTo>
                <a:lnTo>
                  <a:pt x="69100" y="26237"/>
                </a:lnTo>
                <a:close/>
              </a:path>
              <a:path w="1518920" h="861060">
                <a:moveTo>
                  <a:pt x="116966" y="0"/>
                </a:moveTo>
                <a:lnTo>
                  <a:pt x="0" y="2031"/>
                </a:lnTo>
                <a:lnTo>
                  <a:pt x="55752" y="96774"/>
                </a:lnTo>
                <a:lnTo>
                  <a:pt x="59308" y="102869"/>
                </a:lnTo>
                <a:lnTo>
                  <a:pt x="67056" y="104901"/>
                </a:lnTo>
                <a:lnTo>
                  <a:pt x="73151" y="101346"/>
                </a:lnTo>
                <a:lnTo>
                  <a:pt x="79120" y="97789"/>
                </a:lnTo>
                <a:lnTo>
                  <a:pt x="81152" y="90042"/>
                </a:lnTo>
                <a:lnTo>
                  <a:pt x="77596" y="83947"/>
                </a:lnTo>
                <a:lnTo>
                  <a:pt x="56677" y="48348"/>
                </a:lnTo>
                <a:lnTo>
                  <a:pt x="15747" y="25400"/>
                </a:lnTo>
                <a:lnTo>
                  <a:pt x="28193" y="3301"/>
                </a:lnTo>
                <a:lnTo>
                  <a:pt x="120419" y="3301"/>
                </a:lnTo>
                <a:lnTo>
                  <a:pt x="116966" y="0"/>
                </a:lnTo>
                <a:close/>
              </a:path>
              <a:path w="1518920" h="861060">
                <a:moveTo>
                  <a:pt x="28193" y="3301"/>
                </a:moveTo>
                <a:lnTo>
                  <a:pt x="15747" y="25400"/>
                </a:lnTo>
                <a:lnTo>
                  <a:pt x="56677" y="48348"/>
                </a:lnTo>
                <a:lnTo>
                  <a:pt x="44162" y="27050"/>
                </a:lnTo>
                <a:lnTo>
                  <a:pt x="22225" y="27050"/>
                </a:lnTo>
                <a:lnTo>
                  <a:pt x="32893" y="7874"/>
                </a:lnTo>
                <a:lnTo>
                  <a:pt x="36348" y="7874"/>
                </a:lnTo>
                <a:lnTo>
                  <a:pt x="28193" y="3301"/>
                </a:lnTo>
                <a:close/>
              </a:path>
              <a:path w="1518920" h="861060">
                <a:moveTo>
                  <a:pt x="32893" y="7874"/>
                </a:moveTo>
                <a:lnTo>
                  <a:pt x="22225" y="27050"/>
                </a:lnTo>
                <a:lnTo>
                  <a:pt x="43940" y="26674"/>
                </a:lnTo>
                <a:lnTo>
                  <a:pt x="32893" y="7874"/>
                </a:lnTo>
                <a:close/>
              </a:path>
              <a:path w="1518920" h="861060">
                <a:moveTo>
                  <a:pt x="43940" y="26674"/>
                </a:moveTo>
                <a:lnTo>
                  <a:pt x="22225" y="27050"/>
                </a:lnTo>
                <a:lnTo>
                  <a:pt x="44162" y="27050"/>
                </a:lnTo>
                <a:lnTo>
                  <a:pt x="43940" y="26674"/>
                </a:lnTo>
                <a:close/>
              </a:path>
              <a:path w="1518920" h="861060">
                <a:moveTo>
                  <a:pt x="36348" y="7874"/>
                </a:moveTo>
                <a:lnTo>
                  <a:pt x="32893" y="7874"/>
                </a:lnTo>
                <a:lnTo>
                  <a:pt x="43940" y="26674"/>
                </a:lnTo>
                <a:lnTo>
                  <a:pt x="69100" y="26237"/>
                </a:lnTo>
                <a:lnTo>
                  <a:pt x="36348" y="7874"/>
                </a:lnTo>
                <a:close/>
              </a:path>
              <a:path w="1518920" h="861060">
                <a:moveTo>
                  <a:pt x="120419" y="3301"/>
                </a:moveTo>
                <a:lnTo>
                  <a:pt x="28193" y="3301"/>
                </a:lnTo>
                <a:lnTo>
                  <a:pt x="69100" y="26237"/>
                </a:lnTo>
                <a:lnTo>
                  <a:pt x="117347" y="25400"/>
                </a:lnTo>
                <a:lnTo>
                  <a:pt x="122935" y="19685"/>
                </a:lnTo>
                <a:lnTo>
                  <a:pt x="122808" y="5587"/>
                </a:lnTo>
                <a:lnTo>
                  <a:pt x="120419" y="330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1063" y="225552"/>
            <a:ext cx="2113788" cy="101041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1876" y="371856"/>
            <a:ext cx="1193292" cy="71323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78882" y="253748"/>
            <a:ext cx="2017240" cy="91419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78882" y="253748"/>
            <a:ext cx="2017395" cy="914400"/>
          </a:xfrm>
          <a:custGeom>
            <a:avLst/>
            <a:gdLst/>
            <a:ahLst/>
            <a:cxnLst/>
            <a:rect l="l" t="t" r="r" b="b"/>
            <a:pathLst>
              <a:path w="2017395" h="914400">
                <a:moveTo>
                  <a:pt x="182648" y="300987"/>
                </a:moveTo>
                <a:lnTo>
                  <a:pt x="187366" y="232035"/>
                </a:lnTo>
                <a:lnTo>
                  <a:pt x="228731" y="170548"/>
                </a:lnTo>
                <a:lnTo>
                  <a:pt x="261251" y="144147"/>
                </a:lnTo>
                <a:lnTo>
                  <a:pt x="300648" y="121465"/>
                </a:lnTo>
                <a:lnTo>
                  <a:pt x="346158" y="103120"/>
                </a:lnTo>
                <a:lnTo>
                  <a:pt x="397020" y="89730"/>
                </a:lnTo>
                <a:lnTo>
                  <a:pt x="452472" y="81912"/>
                </a:lnTo>
                <a:lnTo>
                  <a:pt x="504929" y="80249"/>
                </a:lnTo>
                <a:lnTo>
                  <a:pt x="556760" y="83944"/>
                </a:lnTo>
                <a:lnTo>
                  <a:pt x="606897" y="92877"/>
                </a:lnTo>
                <a:lnTo>
                  <a:pt x="654275" y="106931"/>
                </a:lnTo>
                <a:lnTo>
                  <a:pt x="686854" y="77673"/>
                </a:lnTo>
                <a:lnTo>
                  <a:pt x="727968" y="54492"/>
                </a:lnTo>
                <a:lnTo>
                  <a:pt x="775596" y="37771"/>
                </a:lnTo>
                <a:lnTo>
                  <a:pt x="827719" y="27894"/>
                </a:lnTo>
                <a:lnTo>
                  <a:pt x="882315" y="25247"/>
                </a:lnTo>
                <a:lnTo>
                  <a:pt x="937366" y="30213"/>
                </a:lnTo>
                <a:lnTo>
                  <a:pt x="990850" y="43177"/>
                </a:lnTo>
                <a:lnTo>
                  <a:pt x="1035418" y="61947"/>
                </a:lnTo>
                <a:lnTo>
                  <a:pt x="1048699" y="69466"/>
                </a:lnTo>
                <a:lnTo>
                  <a:pt x="1079368" y="41520"/>
                </a:lnTo>
                <a:lnTo>
                  <a:pt x="1119466" y="20270"/>
                </a:lnTo>
                <a:lnTo>
                  <a:pt x="1166380" y="6251"/>
                </a:lnTo>
                <a:lnTo>
                  <a:pt x="1217496" y="1"/>
                </a:lnTo>
                <a:lnTo>
                  <a:pt x="1270199" y="2056"/>
                </a:lnTo>
                <a:lnTo>
                  <a:pt x="1321876" y="12951"/>
                </a:lnTo>
                <a:lnTo>
                  <a:pt x="1360817" y="28635"/>
                </a:lnTo>
                <a:lnTo>
                  <a:pt x="1392996" y="49273"/>
                </a:lnTo>
                <a:lnTo>
                  <a:pt x="1431157" y="27245"/>
                </a:lnTo>
                <a:lnTo>
                  <a:pt x="1475016" y="11626"/>
                </a:lnTo>
                <a:lnTo>
                  <a:pt x="1522651" y="2513"/>
                </a:lnTo>
                <a:lnTo>
                  <a:pt x="1572142" y="0"/>
                </a:lnTo>
                <a:lnTo>
                  <a:pt x="1621566" y="4182"/>
                </a:lnTo>
                <a:lnTo>
                  <a:pt x="1669002" y="15156"/>
                </a:lnTo>
                <a:lnTo>
                  <a:pt x="1712528" y="33017"/>
                </a:lnTo>
                <a:lnTo>
                  <a:pt x="1762328" y="69815"/>
                </a:lnTo>
                <a:lnTo>
                  <a:pt x="1788982" y="114805"/>
                </a:lnTo>
                <a:lnTo>
                  <a:pt x="1842349" y="128005"/>
                </a:lnTo>
                <a:lnTo>
                  <a:pt x="1887997" y="147693"/>
                </a:lnTo>
                <a:lnTo>
                  <a:pt x="1924876" y="172734"/>
                </a:lnTo>
                <a:lnTo>
                  <a:pt x="1951937" y="201997"/>
                </a:lnTo>
                <a:lnTo>
                  <a:pt x="1972415" y="268653"/>
                </a:lnTo>
                <a:lnTo>
                  <a:pt x="1963734" y="303781"/>
                </a:lnTo>
                <a:lnTo>
                  <a:pt x="1960686" y="310639"/>
                </a:lnTo>
                <a:lnTo>
                  <a:pt x="1956876" y="317370"/>
                </a:lnTo>
                <a:lnTo>
                  <a:pt x="1952431" y="323974"/>
                </a:lnTo>
                <a:lnTo>
                  <a:pt x="1986129" y="357580"/>
                </a:lnTo>
                <a:lnTo>
                  <a:pt x="2007654" y="393562"/>
                </a:lnTo>
                <a:lnTo>
                  <a:pt x="2017240" y="430817"/>
                </a:lnTo>
                <a:lnTo>
                  <a:pt x="2015121" y="468246"/>
                </a:lnTo>
                <a:lnTo>
                  <a:pt x="2001530" y="504745"/>
                </a:lnTo>
                <a:lnTo>
                  <a:pt x="1976702" y="539215"/>
                </a:lnTo>
                <a:lnTo>
                  <a:pt x="1940869" y="570553"/>
                </a:lnTo>
                <a:lnTo>
                  <a:pt x="1894265" y="597659"/>
                </a:lnTo>
                <a:lnTo>
                  <a:pt x="1824288" y="622741"/>
                </a:lnTo>
                <a:lnTo>
                  <a:pt x="1786073" y="630913"/>
                </a:lnTo>
                <a:lnTo>
                  <a:pt x="1746310" y="636013"/>
                </a:lnTo>
                <a:lnTo>
                  <a:pt x="1740408" y="669579"/>
                </a:lnTo>
                <a:lnTo>
                  <a:pt x="1699041" y="728955"/>
                </a:lnTo>
                <a:lnTo>
                  <a:pt x="1665760" y="753440"/>
                </a:lnTo>
                <a:lnTo>
                  <a:pt x="1625538" y="773573"/>
                </a:lnTo>
                <a:lnTo>
                  <a:pt x="1579468" y="788692"/>
                </a:lnTo>
                <a:lnTo>
                  <a:pt x="1528640" y="798135"/>
                </a:lnTo>
                <a:lnTo>
                  <a:pt x="1474149" y="801240"/>
                </a:lnTo>
                <a:lnTo>
                  <a:pt x="1437089" y="799469"/>
                </a:lnTo>
                <a:lnTo>
                  <a:pt x="1400933" y="794604"/>
                </a:lnTo>
                <a:lnTo>
                  <a:pt x="1366207" y="786738"/>
                </a:lnTo>
                <a:lnTo>
                  <a:pt x="1333433" y="775967"/>
                </a:lnTo>
                <a:lnTo>
                  <a:pt x="1312160" y="808619"/>
                </a:lnTo>
                <a:lnTo>
                  <a:pt x="1282695" y="837584"/>
                </a:lnTo>
                <a:lnTo>
                  <a:pt x="1246150" y="862491"/>
                </a:lnTo>
                <a:lnTo>
                  <a:pt x="1203637" y="882974"/>
                </a:lnTo>
                <a:lnTo>
                  <a:pt x="1156268" y="898664"/>
                </a:lnTo>
                <a:lnTo>
                  <a:pt x="1105155" y="909194"/>
                </a:lnTo>
                <a:lnTo>
                  <a:pt x="1051409" y="914196"/>
                </a:lnTo>
                <a:lnTo>
                  <a:pt x="996143" y="913301"/>
                </a:lnTo>
                <a:lnTo>
                  <a:pt x="940469" y="906142"/>
                </a:lnTo>
                <a:lnTo>
                  <a:pt x="890052" y="893668"/>
                </a:lnTo>
                <a:lnTo>
                  <a:pt x="844161" y="876170"/>
                </a:lnTo>
                <a:lnTo>
                  <a:pt x="803758" y="854099"/>
                </a:lnTo>
                <a:lnTo>
                  <a:pt x="769807" y="827910"/>
                </a:lnTo>
                <a:lnTo>
                  <a:pt x="722161" y="842826"/>
                </a:lnTo>
                <a:lnTo>
                  <a:pt x="672760" y="853018"/>
                </a:lnTo>
                <a:lnTo>
                  <a:pt x="622368" y="858602"/>
                </a:lnTo>
                <a:lnTo>
                  <a:pt x="571751" y="859698"/>
                </a:lnTo>
                <a:lnTo>
                  <a:pt x="521673" y="856423"/>
                </a:lnTo>
                <a:lnTo>
                  <a:pt x="472900" y="848894"/>
                </a:lnTo>
                <a:lnTo>
                  <a:pt x="426196" y="837230"/>
                </a:lnTo>
                <a:lnTo>
                  <a:pt x="382326" y="821549"/>
                </a:lnTo>
                <a:lnTo>
                  <a:pt x="342055" y="801969"/>
                </a:lnTo>
                <a:lnTo>
                  <a:pt x="306148" y="778608"/>
                </a:lnTo>
                <a:lnTo>
                  <a:pt x="275370" y="751583"/>
                </a:lnTo>
                <a:lnTo>
                  <a:pt x="274075" y="750186"/>
                </a:lnTo>
                <a:lnTo>
                  <a:pt x="272805" y="748916"/>
                </a:lnTo>
                <a:lnTo>
                  <a:pt x="271560" y="747519"/>
                </a:lnTo>
                <a:lnTo>
                  <a:pt x="216985" y="746984"/>
                </a:lnTo>
                <a:lnTo>
                  <a:pt x="166315" y="737951"/>
                </a:lnTo>
                <a:lnTo>
                  <a:pt x="121702" y="721468"/>
                </a:lnTo>
                <a:lnTo>
                  <a:pt x="85298" y="698581"/>
                </a:lnTo>
                <a:lnTo>
                  <a:pt x="59257" y="670340"/>
                </a:lnTo>
                <a:lnTo>
                  <a:pt x="45398" y="610436"/>
                </a:lnTo>
                <a:lnTo>
                  <a:pt x="54537" y="584022"/>
                </a:lnTo>
                <a:lnTo>
                  <a:pt x="72657" y="559441"/>
                </a:lnTo>
                <a:lnTo>
                  <a:pt x="99272" y="537588"/>
                </a:lnTo>
                <a:lnTo>
                  <a:pt x="49185" y="511923"/>
                </a:lnTo>
                <a:lnTo>
                  <a:pt x="15696" y="479035"/>
                </a:lnTo>
                <a:lnTo>
                  <a:pt x="0" y="441758"/>
                </a:lnTo>
                <a:lnTo>
                  <a:pt x="3288" y="402927"/>
                </a:lnTo>
                <a:lnTo>
                  <a:pt x="26755" y="365376"/>
                </a:lnTo>
                <a:lnTo>
                  <a:pt x="91997" y="323100"/>
                </a:lnTo>
                <a:lnTo>
                  <a:pt x="134335" y="310244"/>
                </a:lnTo>
                <a:lnTo>
                  <a:pt x="180946" y="303781"/>
                </a:lnTo>
                <a:lnTo>
                  <a:pt x="182648" y="30098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0314" y="787780"/>
            <a:ext cx="118745" cy="17145"/>
          </a:xfrm>
          <a:custGeom>
            <a:avLst/>
            <a:gdLst/>
            <a:ahLst/>
            <a:cxnLst/>
            <a:rect l="l" t="t" r="r" b="b"/>
            <a:pathLst>
              <a:path w="118745" h="17145">
                <a:moveTo>
                  <a:pt x="118224" y="16764"/>
                </a:moveTo>
                <a:lnTo>
                  <a:pt x="87371" y="16823"/>
                </a:lnTo>
                <a:lnTo>
                  <a:pt x="57035" y="14001"/>
                </a:lnTo>
                <a:lnTo>
                  <a:pt x="27737" y="8370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51129" y="989202"/>
            <a:ext cx="52069" cy="8255"/>
          </a:xfrm>
          <a:custGeom>
            <a:avLst/>
            <a:gdLst/>
            <a:ahLst/>
            <a:cxnLst/>
            <a:rect l="l" t="t" r="r" b="b"/>
            <a:pathLst>
              <a:path w="52070" h="8255">
                <a:moveTo>
                  <a:pt x="51727" y="0"/>
                </a:moveTo>
                <a:lnTo>
                  <a:pt x="39137" y="2805"/>
                </a:lnTo>
                <a:lnTo>
                  <a:pt x="26292" y="5111"/>
                </a:lnTo>
                <a:lnTo>
                  <a:pt x="13233" y="6893"/>
                </a:lnTo>
                <a:lnTo>
                  <a:pt x="0" y="812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17409" y="1041146"/>
            <a:ext cx="31750" cy="36830"/>
          </a:xfrm>
          <a:custGeom>
            <a:avLst/>
            <a:gdLst/>
            <a:ahLst/>
            <a:cxnLst/>
            <a:rect l="l" t="t" r="r" b="b"/>
            <a:pathLst>
              <a:path w="31750" h="36830">
                <a:moveTo>
                  <a:pt x="31165" y="36829"/>
                </a:moveTo>
                <a:lnTo>
                  <a:pt x="22186" y="28003"/>
                </a:lnTo>
                <a:lnTo>
                  <a:pt x="13987" y="18891"/>
                </a:lnTo>
                <a:lnTo>
                  <a:pt x="6585" y="9540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512442" y="986027"/>
            <a:ext cx="12700" cy="40640"/>
          </a:xfrm>
          <a:custGeom>
            <a:avLst/>
            <a:gdLst/>
            <a:ahLst/>
            <a:cxnLst/>
            <a:rect l="l" t="t" r="r" b="b"/>
            <a:pathLst>
              <a:path w="12700" h="40640">
                <a:moveTo>
                  <a:pt x="12445" y="0"/>
                </a:moveTo>
                <a:lnTo>
                  <a:pt x="10662" y="10259"/>
                </a:lnTo>
                <a:lnTo>
                  <a:pt x="7985" y="20447"/>
                </a:lnTo>
                <a:lnTo>
                  <a:pt x="4427" y="30539"/>
                </a:lnTo>
                <a:lnTo>
                  <a:pt x="0" y="4051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72411" y="736345"/>
            <a:ext cx="151765" cy="151130"/>
          </a:xfrm>
          <a:custGeom>
            <a:avLst/>
            <a:gdLst/>
            <a:ahLst/>
            <a:cxnLst/>
            <a:rect l="l" t="t" r="r" b="b"/>
            <a:pathLst>
              <a:path w="151764" h="151130">
                <a:moveTo>
                  <a:pt x="0" y="0"/>
                </a:moveTo>
                <a:lnTo>
                  <a:pt x="51749" y="20374"/>
                </a:lnTo>
                <a:lnTo>
                  <a:pt x="94020" y="46870"/>
                </a:lnTo>
                <a:lnTo>
                  <a:pt x="125592" y="78290"/>
                </a:lnTo>
                <a:lnTo>
                  <a:pt x="145247" y="113442"/>
                </a:lnTo>
                <a:lnTo>
                  <a:pt x="151764" y="15112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062733" y="575563"/>
            <a:ext cx="67945" cy="57150"/>
          </a:xfrm>
          <a:custGeom>
            <a:avLst/>
            <a:gdLst/>
            <a:ahLst/>
            <a:cxnLst/>
            <a:rect l="l" t="t" r="r" b="b"/>
            <a:pathLst>
              <a:path w="67944" h="57150">
                <a:moveTo>
                  <a:pt x="67564" y="0"/>
                </a:moveTo>
                <a:lnTo>
                  <a:pt x="54756" y="15886"/>
                </a:lnTo>
                <a:lnTo>
                  <a:pt x="39116" y="30702"/>
                </a:lnTo>
                <a:lnTo>
                  <a:pt x="20808" y="44326"/>
                </a:lnTo>
                <a:lnTo>
                  <a:pt x="0" y="5664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68119" y="365379"/>
            <a:ext cx="3810" cy="27305"/>
          </a:xfrm>
          <a:custGeom>
            <a:avLst/>
            <a:gdLst/>
            <a:ahLst/>
            <a:cxnLst/>
            <a:rect l="l" t="t" r="r" b="b"/>
            <a:pathLst>
              <a:path w="3810" h="27304">
                <a:moveTo>
                  <a:pt x="0" y="0"/>
                </a:moveTo>
                <a:lnTo>
                  <a:pt x="1716" y="6615"/>
                </a:lnTo>
                <a:lnTo>
                  <a:pt x="2873" y="13303"/>
                </a:lnTo>
                <a:lnTo>
                  <a:pt x="3482" y="20038"/>
                </a:lnTo>
                <a:lnTo>
                  <a:pt x="3556" y="2679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36700" y="300100"/>
            <a:ext cx="34925" cy="34290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0" y="34035"/>
                </a:moveTo>
                <a:lnTo>
                  <a:pt x="7112" y="24967"/>
                </a:lnTo>
                <a:lnTo>
                  <a:pt x="15271" y="16255"/>
                </a:lnTo>
                <a:lnTo>
                  <a:pt x="24431" y="7925"/>
                </a:lnTo>
                <a:lnTo>
                  <a:pt x="34543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212875" y="321056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4" h="29845">
                <a:moveTo>
                  <a:pt x="0" y="29337"/>
                </a:moveTo>
                <a:lnTo>
                  <a:pt x="3074" y="21770"/>
                </a:lnTo>
                <a:lnTo>
                  <a:pt x="6900" y="14335"/>
                </a:lnTo>
                <a:lnTo>
                  <a:pt x="11467" y="7066"/>
                </a:lnTo>
                <a:lnTo>
                  <a:pt x="1676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32916" y="360425"/>
            <a:ext cx="60960" cy="28575"/>
          </a:xfrm>
          <a:custGeom>
            <a:avLst/>
            <a:gdLst/>
            <a:ahLst/>
            <a:cxnLst/>
            <a:rect l="l" t="t" r="r" b="b"/>
            <a:pathLst>
              <a:path w="60959" h="28575">
                <a:moveTo>
                  <a:pt x="0" y="0"/>
                </a:moveTo>
                <a:lnTo>
                  <a:pt x="16199" y="6286"/>
                </a:lnTo>
                <a:lnTo>
                  <a:pt x="31738" y="13144"/>
                </a:lnTo>
                <a:lnTo>
                  <a:pt x="46575" y="20574"/>
                </a:lnTo>
                <a:lnTo>
                  <a:pt x="60667" y="2857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61543" y="554736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79">
                <a:moveTo>
                  <a:pt x="10579" y="29972"/>
                </a:moveTo>
                <a:lnTo>
                  <a:pt x="7215" y="22592"/>
                </a:lnTo>
                <a:lnTo>
                  <a:pt x="4327" y="15128"/>
                </a:lnTo>
                <a:lnTo>
                  <a:pt x="1920" y="7594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646277" y="413384"/>
            <a:ext cx="93916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Эк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-5" dirty="0">
                <a:latin typeface="Calibri"/>
                <a:cs typeface="Calibri"/>
              </a:rPr>
              <a:t>л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гич</a:t>
            </a:r>
            <a:r>
              <a:rPr sz="1100" b="1" spc="-10" dirty="0">
                <a:latin typeface="Calibri"/>
                <a:cs typeface="Calibri"/>
              </a:rPr>
              <a:t>е</a:t>
            </a:r>
            <a:r>
              <a:rPr sz="1100" b="1" spc="0" dirty="0">
                <a:latin typeface="Calibri"/>
                <a:cs typeface="Calibri"/>
              </a:rPr>
              <a:t>с</a:t>
            </a:r>
            <a:r>
              <a:rPr sz="1100" b="1" dirty="0">
                <a:latin typeface="Calibri"/>
                <a:cs typeface="Calibri"/>
              </a:rPr>
              <a:t>кие  досуги и  </a:t>
            </a:r>
            <a:r>
              <a:rPr sz="1100" b="1" spc="-5" dirty="0">
                <a:latin typeface="Calibri"/>
                <a:cs typeface="Calibri"/>
              </a:rPr>
              <a:t>праздники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3264408" y="917447"/>
            <a:ext cx="853439" cy="71170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419855" y="1052702"/>
            <a:ext cx="655955" cy="514350"/>
          </a:xfrm>
          <a:custGeom>
            <a:avLst/>
            <a:gdLst/>
            <a:ahLst/>
            <a:cxnLst/>
            <a:rect l="l" t="t" r="r" b="b"/>
            <a:pathLst>
              <a:path w="655954" h="514350">
                <a:moveTo>
                  <a:pt x="39727" y="30946"/>
                </a:moveTo>
                <a:lnTo>
                  <a:pt x="49144" y="54361"/>
                </a:lnTo>
                <a:lnTo>
                  <a:pt x="640334" y="514096"/>
                </a:lnTo>
                <a:lnTo>
                  <a:pt x="655828" y="494030"/>
                </a:lnTo>
                <a:lnTo>
                  <a:pt x="64747" y="34287"/>
                </a:lnTo>
                <a:lnTo>
                  <a:pt x="39727" y="30946"/>
                </a:lnTo>
                <a:close/>
              </a:path>
              <a:path w="655954" h="514350">
                <a:moveTo>
                  <a:pt x="0" y="0"/>
                </a:moveTo>
                <a:lnTo>
                  <a:pt x="40894" y="102108"/>
                </a:lnTo>
                <a:lnTo>
                  <a:pt x="43561" y="108585"/>
                </a:lnTo>
                <a:lnTo>
                  <a:pt x="50927" y="111760"/>
                </a:lnTo>
                <a:lnTo>
                  <a:pt x="57404" y="109093"/>
                </a:lnTo>
                <a:lnTo>
                  <a:pt x="64008" y="106552"/>
                </a:lnTo>
                <a:lnTo>
                  <a:pt x="67183" y="99060"/>
                </a:lnTo>
                <a:lnTo>
                  <a:pt x="64516" y="92583"/>
                </a:lnTo>
                <a:lnTo>
                  <a:pt x="49144" y="54361"/>
                </a:lnTo>
                <a:lnTo>
                  <a:pt x="12065" y="25526"/>
                </a:lnTo>
                <a:lnTo>
                  <a:pt x="27686" y="5461"/>
                </a:lnTo>
                <a:lnTo>
                  <a:pt x="40743" y="5461"/>
                </a:lnTo>
                <a:lnTo>
                  <a:pt x="0" y="0"/>
                </a:lnTo>
                <a:close/>
              </a:path>
              <a:path w="655954" h="514350">
                <a:moveTo>
                  <a:pt x="27686" y="5461"/>
                </a:moveTo>
                <a:lnTo>
                  <a:pt x="12065" y="25526"/>
                </a:lnTo>
                <a:lnTo>
                  <a:pt x="49144" y="54361"/>
                </a:lnTo>
                <a:lnTo>
                  <a:pt x="39727" y="30946"/>
                </a:lnTo>
                <a:lnTo>
                  <a:pt x="18161" y="28067"/>
                </a:lnTo>
                <a:lnTo>
                  <a:pt x="31623" y="10795"/>
                </a:lnTo>
                <a:lnTo>
                  <a:pt x="34543" y="10795"/>
                </a:lnTo>
                <a:lnTo>
                  <a:pt x="27686" y="5461"/>
                </a:lnTo>
                <a:close/>
              </a:path>
              <a:path w="655954" h="514350">
                <a:moveTo>
                  <a:pt x="40743" y="5461"/>
                </a:moveTo>
                <a:lnTo>
                  <a:pt x="27686" y="5461"/>
                </a:lnTo>
                <a:lnTo>
                  <a:pt x="64747" y="34287"/>
                </a:lnTo>
                <a:lnTo>
                  <a:pt x="112522" y="40639"/>
                </a:lnTo>
                <a:lnTo>
                  <a:pt x="118999" y="35813"/>
                </a:lnTo>
                <a:lnTo>
                  <a:pt x="120777" y="21844"/>
                </a:lnTo>
                <a:lnTo>
                  <a:pt x="115951" y="15494"/>
                </a:lnTo>
                <a:lnTo>
                  <a:pt x="40743" y="5461"/>
                </a:lnTo>
                <a:close/>
              </a:path>
              <a:path w="655954" h="514350">
                <a:moveTo>
                  <a:pt x="34543" y="10795"/>
                </a:moveTo>
                <a:lnTo>
                  <a:pt x="31623" y="10795"/>
                </a:lnTo>
                <a:lnTo>
                  <a:pt x="39727" y="30946"/>
                </a:lnTo>
                <a:lnTo>
                  <a:pt x="64747" y="34287"/>
                </a:lnTo>
                <a:lnTo>
                  <a:pt x="34543" y="10795"/>
                </a:lnTo>
                <a:close/>
              </a:path>
              <a:path w="655954" h="514350">
                <a:moveTo>
                  <a:pt x="31623" y="10795"/>
                </a:moveTo>
                <a:lnTo>
                  <a:pt x="18161" y="28067"/>
                </a:lnTo>
                <a:lnTo>
                  <a:pt x="39727" y="30946"/>
                </a:lnTo>
                <a:lnTo>
                  <a:pt x="31623" y="1079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147316" y="92964"/>
            <a:ext cx="1969008" cy="117347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87167" y="231647"/>
            <a:ext cx="1182624" cy="88087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194179" y="120413"/>
            <a:ext cx="1874342" cy="10786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94179" y="120413"/>
            <a:ext cx="1874520" cy="1078865"/>
          </a:xfrm>
          <a:custGeom>
            <a:avLst/>
            <a:gdLst/>
            <a:ahLst/>
            <a:cxnLst/>
            <a:rect l="l" t="t" r="r" b="b"/>
            <a:pathLst>
              <a:path w="1874520" h="1078865">
                <a:moveTo>
                  <a:pt x="170561" y="355074"/>
                </a:moveTo>
                <a:lnTo>
                  <a:pt x="168161" y="313695"/>
                </a:lnTo>
                <a:lnTo>
                  <a:pt x="174971" y="273781"/>
                </a:lnTo>
                <a:lnTo>
                  <a:pt x="190283" y="236061"/>
                </a:lnTo>
                <a:lnTo>
                  <a:pt x="213391" y="201268"/>
                </a:lnTo>
                <a:lnTo>
                  <a:pt x="243587" y="170130"/>
                </a:lnTo>
                <a:lnTo>
                  <a:pt x="280166" y="143380"/>
                </a:lnTo>
                <a:lnTo>
                  <a:pt x="322421" y="121747"/>
                </a:lnTo>
                <a:lnTo>
                  <a:pt x="369645" y="105962"/>
                </a:lnTo>
                <a:lnTo>
                  <a:pt x="421132" y="96756"/>
                </a:lnTo>
                <a:lnTo>
                  <a:pt x="469832" y="94750"/>
                </a:lnTo>
                <a:lnTo>
                  <a:pt x="517937" y="99090"/>
                </a:lnTo>
                <a:lnTo>
                  <a:pt x="564471" y="109597"/>
                </a:lnTo>
                <a:lnTo>
                  <a:pt x="608457" y="126093"/>
                </a:lnTo>
                <a:lnTo>
                  <a:pt x="638732" y="91591"/>
                </a:lnTo>
                <a:lnTo>
                  <a:pt x="676928" y="64260"/>
                </a:lnTo>
                <a:lnTo>
                  <a:pt x="721167" y="44554"/>
                </a:lnTo>
                <a:lnTo>
                  <a:pt x="769571" y="32925"/>
                </a:lnTo>
                <a:lnTo>
                  <a:pt x="820263" y="29827"/>
                </a:lnTo>
                <a:lnTo>
                  <a:pt x="871366" y="35713"/>
                </a:lnTo>
                <a:lnTo>
                  <a:pt x="921004" y="51036"/>
                </a:lnTo>
                <a:lnTo>
                  <a:pt x="962419" y="73021"/>
                </a:lnTo>
                <a:lnTo>
                  <a:pt x="974725" y="81897"/>
                </a:lnTo>
                <a:lnTo>
                  <a:pt x="1003213" y="48984"/>
                </a:lnTo>
                <a:lnTo>
                  <a:pt x="1040454" y="23948"/>
                </a:lnTo>
                <a:lnTo>
                  <a:pt x="1084024" y="7428"/>
                </a:lnTo>
                <a:lnTo>
                  <a:pt x="1131499" y="62"/>
                </a:lnTo>
                <a:lnTo>
                  <a:pt x="1180456" y="2490"/>
                </a:lnTo>
                <a:lnTo>
                  <a:pt x="1228471" y="15349"/>
                </a:lnTo>
                <a:lnTo>
                  <a:pt x="1264634" y="33796"/>
                </a:lnTo>
                <a:lnTo>
                  <a:pt x="1294511" y="58148"/>
                </a:lnTo>
                <a:lnTo>
                  <a:pt x="1329919" y="32167"/>
                </a:lnTo>
                <a:lnTo>
                  <a:pt x="1370621" y="13736"/>
                </a:lnTo>
                <a:lnTo>
                  <a:pt x="1414835" y="2975"/>
                </a:lnTo>
                <a:lnTo>
                  <a:pt x="1460781" y="0"/>
                </a:lnTo>
                <a:lnTo>
                  <a:pt x="1506675" y="4929"/>
                </a:lnTo>
                <a:lnTo>
                  <a:pt x="1550736" y="17880"/>
                </a:lnTo>
                <a:lnTo>
                  <a:pt x="1591183" y="38971"/>
                </a:lnTo>
                <a:lnTo>
                  <a:pt x="1637395" y="82421"/>
                </a:lnTo>
                <a:lnTo>
                  <a:pt x="1662176" y="135491"/>
                </a:lnTo>
                <a:lnTo>
                  <a:pt x="1711714" y="151037"/>
                </a:lnTo>
                <a:lnTo>
                  <a:pt x="1754091" y="174250"/>
                </a:lnTo>
                <a:lnTo>
                  <a:pt x="1788332" y="203792"/>
                </a:lnTo>
                <a:lnTo>
                  <a:pt x="1813465" y="238325"/>
                </a:lnTo>
                <a:lnTo>
                  <a:pt x="1828516" y="276513"/>
                </a:lnTo>
                <a:lnTo>
                  <a:pt x="1832512" y="317019"/>
                </a:lnTo>
                <a:lnTo>
                  <a:pt x="1824482" y="358503"/>
                </a:lnTo>
                <a:lnTo>
                  <a:pt x="1822245" y="364554"/>
                </a:lnTo>
                <a:lnTo>
                  <a:pt x="1819735" y="370521"/>
                </a:lnTo>
                <a:lnTo>
                  <a:pt x="1816963" y="376416"/>
                </a:lnTo>
                <a:lnTo>
                  <a:pt x="1813941" y="382252"/>
                </a:lnTo>
                <a:lnTo>
                  <a:pt x="1842310" y="417369"/>
                </a:lnTo>
                <a:lnTo>
                  <a:pt x="1861733" y="454802"/>
                </a:lnTo>
                <a:lnTo>
                  <a:pt x="1872361" y="493641"/>
                </a:lnTo>
                <a:lnTo>
                  <a:pt x="1874342" y="532975"/>
                </a:lnTo>
                <a:lnTo>
                  <a:pt x="1867829" y="571894"/>
                </a:lnTo>
                <a:lnTo>
                  <a:pt x="1852972" y="609488"/>
                </a:lnTo>
                <a:lnTo>
                  <a:pt x="1829921" y="644846"/>
                </a:lnTo>
                <a:lnTo>
                  <a:pt x="1798826" y="677058"/>
                </a:lnTo>
                <a:lnTo>
                  <a:pt x="1759839" y="705213"/>
                </a:lnTo>
                <a:lnTo>
                  <a:pt x="1694957" y="734836"/>
                </a:lnTo>
                <a:lnTo>
                  <a:pt x="1622552" y="750552"/>
                </a:lnTo>
                <a:lnTo>
                  <a:pt x="1617083" y="790099"/>
                </a:lnTo>
                <a:lnTo>
                  <a:pt x="1602118" y="826874"/>
                </a:lnTo>
                <a:lnTo>
                  <a:pt x="1578673" y="860091"/>
                </a:lnTo>
                <a:lnTo>
                  <a:pt x="1547764" y="888967"/>
                </a:lnTo>
                <a:lnTo>
                  <a:pt x="1510408" y="912717"/>
                </a:lnTo>
                <a:lnTo>
                  <a:pt x="1467621" y="930557"/>
                </a:lnTo>
                <a:lnTo>
                  <a:pt x="1420420" y="941703"/>
                </a:lnTo>
                <a:lnTo>
                  <a:pt x="1369822" y="945370"/>
                </a:lnTo>
                <a:lnTo>
                  <a:pt x="1335418" y="943317"/>
                </a:lnTo>
                <a:lnTo>
                  <a:pt x="1301861" y="937608"/>
                </a:lnTo>
                <a:lnTo>
                  <a:pt x="1269613" y="928350"/>
                </a:lnTo>
                <a:lnTo>
                  <a:pt x="1239139" y="915652"/>
                </a:lnTo>
                <a:lnTo>
                  <a:pt x="1219376" y="954141"/>
                </a:lnTo>
                <a:lnTo>
                  <a:pt x="1192016" y="988289"/>
                </a:lnTo>
                <a:lnTo>
                  <a:pt x="1158089" y="1017662"/>
                </a:lnTo>
                <a:lnTo>
                  <a:pt x="1118624" y="1041823"/>
                </a:lnTo>
                <a:lnTo>
                  <a:pt x="1074651" y="1060336"/>
                </a:lnTo>
                <a:lnTo>
                  <a:pt x="1027199" y="1072766"/>
                </a:lnTo>
                <a:lnTo>
                  <a:pt x="977298" y="1078676"/>
                </a:lnTo>
                <a:lnTo>
                  <a:pt x="925978" y="1077631"/>
                </a:lnTo>
                <a:lnTo>
                  <a:pt x="874268" y="1069195"/>
                </a:lnTo>
                <a:lnTo>
                  <a:pt x="827482" y="1054448"/>
                </a:lnTo>
                <a:lnTo>
                  <a:pt x="784875" y="1033794"/>
                </a:lnTo>
                <a:lnTo>
                  <a:pt x="747341" y="1007759"/>
                </a:lnTo>
                <a:lnTo>
                  <a:pt x="715772" y="976866"/>
                </a:lnTo>
                <a:lnTo>
                  <a:pt x="671530" y="994466"/>
                </a:lnTo>
                <a:lnTo>
                  <a:pt x="625661" y="1006488"/>
                </a:lnTo>
                <a:lnTo>
                  <a:pt x="578875" y="1013072"/>
                </a:lnTo>
                <a:lnTo>
                  <a:pt x="531880" y="1014359"/>
                </a:lnTo>
                <a:lnTo>
                  <a:pt x="485387" y="1010489"/>
                </a:lnTo>
                <a:lnTo>
                  <a:pt x="440103" y="1001602"/>
                </a:lnTo>
                <a:lnTo>
                  <a:pt x="396739" y="987838"/>
                </a:lnTo>
                <a:lnTo>
                  <a:pt x="356004" y="969338"/>
                </a:lnTo>
                <a:lnTo>
                  <a:pt x="318608" y="946242"/>
                </a:lnTo>
                <a:lnTo>
                  <a:pt x="285259" y="918691"/>
                </a:lnTo>
                <a:lnTo>
                  <a:pt x="256667" y="886823"/>
                </a:lnTo>
                <a:lnTo>
                  <a:pt x="255524" y="885172"/>
                </a:lnTo>
                <a:lnTo>
                  <a:pt x="254254" y="883648"/>
                </a:lnTo>
                <a:lnTo>
                  <a:pt x="253111" y="881997"/>
                </a:lnTo>
                <a:lnTo>
                  <a:pt x="202442" y="881345"/>
                </a:lnTo>
                <a:lnTo>
                  <a:pt x="155400" y="870680"/>
                </a:lnTo>
                <a:lnTo>
                  <a:pt x="113982" y="851232"/>
                </a:lnTo>
                <a:lnTo>
                  <a:pt x="80184" y="824227"/>
                </a:lnTo>
                <a:lnTo>
                  <a:pt x="56002" y="790893"/>
                </a:lnTo>
                <a:lnTo>
                  <a:pt x="43434" y="752457"/>
                </a:lnTo>
                <a:lnTo>
                  <a:pt x="43122" y="720249"/>
                </a:lnTo>
                <a:lnTo>
                  <a:pt x="51609" y="689100"/>
                </a:lnTo>
                <a:lnTo>
                  <a:pt x="68454" y="660071"/>
                </a:lnTo>
                <a:lnTo>
                  <a:pt x="93218" y="634220"/>
                </a:lnTo>
                <a:lnTo>
                  <a:pt x="53403" y="609715"/>
                </a:lnTo>
                <a:lnTo>
                  <a:pt x="24172" y="578891"/>
                </a:lnTo>
                <a:lnTo>
                  <a:pt x="6159" y="543685"/>
                </a:lnTo>
                <a:lnTo>
                  <a:pt x="0" y="506035"/>
                </a:lnTo>
                <a:lnTo>
                  <a:pt x="6328" y="467877"/>
                </a:lnTo>
                <a:lnTo>
                  <a:pt x="25781" y="431147"/>
                </a:lnTo>
                <a:lnTo>
                  <a:pt x="52576" y="403223"/>
                </a:lnTo>
                <a:lnTo>
                  <a:pt x="86407" y="381300"/>
                </a:lnTo>
                <a:lnTo>
                  <a:pt x="125739" y="366139"/>
                </a:lnTo>
                <a:lnTo>
                  <a:pt x="169037" y="358503"/>
                </a:lnTo>
                <a:lnTo>
                  <a:pt x="170561" y="355074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289301" y="750443"/>
            <a:ext cx="109855" cy="20320"/>
          </a:xfrm>
          <a:custGeom>
            <a:avLst/>
            <a:gdLst/>
            <a:ahLst/>
            <a:cxnLst/>
            <a:rect l="l" t="t" r="r" b="b"/>
            <a:pathLst>
              <a:path w="109855" h="20320">
                <a:moveTo>
                  <a:pt x="109855" y="19939"/>
                </a:moveTo>
                <a:lnTo>
                  <a:pt x="81170" y="20002"/>
                </a:lnTo>
                <a:lnTo>
                  <a:pt x="52974" y="16637"/>
                </a:lnTo>
                <a:lnTo>
                  <a:pt x="25755" y="9937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447925" y="988186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48006" y="0"/>
                </a:moveTo>
                <a:lnTo>
                  <a:pt x="36343" y="3309"/>
                </a:lnTo>
                <a:lnTo>
                  <a:pt x="24431" y="6000"/>
                </a:lnTo>
                <a:lnTo>
                  <a:pt x="12305" y="8072"/>
                </a:lnTo>
                <a:lnTo>
                  <a:pt x="0" y="952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880867" y="1049400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5">
                <a:moveTo>
                  <a:pt x="28956" y="43434"/>
                </a:moveTo>
                <a:lnTo>
                  <a:pt x="20645" y="33057"/>
                </a:lnTo>
                <a:lnTo>
                  <a:pt x="13049" y="22336"/>
                </a:lnTo>
                <a:lnTo>
                  <a:pt x="6167" y="11304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33445" y="984503"/>
            <a:ext cx="12065" cy="48260"/>
          </a:xfrm>
          <a:custGeom>
            <a:avLst/>
            <a:gdLst/>
            <a:ahLst/>
            <a:cxnLst/>
            <a:rect l="l" t="t" r="r" b="b"/>
            <a:pathLst>
              <a:path w="12064" h="48259">
                <a:moveTo>
                  <a:pt x="11556" y="0"/>
                </a:moveTo>
                <a:lnTo>
                  <a:pt x="9894" y="12068"/>
                </a:lnTo>
                <a:lnTo>
                  <a:pt x="7397" y="24066"/>
                </a:lnTo>
                <a:lnTo>
                  <a:pt x="4091" y="35968"/>
                </a:lnTo>
                <a:lnTo>
                  <a:pt x="0" y="4775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674871" y="689863"/>
            <a:ext cx="140970" cy="178435"/>
          </a:xfrm>
          <a:custGeom>
            <a:avLst/>
            <a:gdLst/>
            <a:ahLst/>
            <a:cxnLst/>
            <a:rect l="l" t="t" r="r" b="b"/>
            <a:pathLst>
              <a:path w="140970" h="178434">
                <a:moveTo>
                  <a:pt x="0" y="0"/>
                </a:moveTo>
                <a:lnTo>
                  <a:pt x="48078" y="23992"/>
                </a:lnTo>
                <a:lnTo>
                  <a:pt x="87323" y="55239"/>
                </a:lnTo>
                <a:lnTo>
                  <a:pt x="116613" y="92308"/>
                </a:lnTo>
                <a:lnTo>
                  <a:pt x="134827" y="133766"/>
                </a:lnTo>
                <a:lnTo>
                  <a:pt x="140842" y="17818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944492" y="500126"/>
            <a:ext cx="62865" cy="67310"/>
          </a:xfrm>
          <a:custGeom>
            <a:avLst/>
            <a:gdLst/>
            <a:ahLst/>
            <a:cxnLst/>
            <a:rect l="l" t="t" r="r" b="b"/>
            <a:pathLst>
              <a:path w="62864" h="67309">
                <a:moveTo>
                  <a:pt x="62737" y="0"/>
                </a:moveTo>
                <a:lnTo>
                  <a:pt x="50809" y="18760"/>
                </a:lnTo>
                <a:lnTo>
                  <a:pt x="36274" y="36258"/>
                </a:lnTo>
                <a:lnTo>
                  <a:pt x="19286" y="52327"/>
                </a:lnTo>
                <a:lnTo>
                  <a:pt x="0" y="6680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856609" y="252095"/>
            <a:ext cx="3810" cy="31750"/>
          </a:xfrm>
          <a:custGeom>
            <a:avLst/>
            <a:gdLst/>
            <a:ahLst/>
            <a:cxnLst/>
            <a:rect l="l" t="t" r="r" b="b"/>
            <a:pathLst>
              <a:path w="3810" h="31750">
                <a:moveTo>
                  <a:pt x="0" y="0"/>
                </a:moveTo>
                <a:lnTo>
                  <a:pt x="1569" y="7852"/>
                </a:lnTo>
                <a:lnTo>
                  <a:pt x="2651" y="15763"/>
                </a:lnTo>
                <a:lnTo>
                  <a:pt x="3232" y="23699"/>
                </a:lnTo>
                <a:lnTo>
                  <a:pt x="3301" y="3162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455923" y="175132"/>
            <a:ext cx="32384" cy="40640"/>
          </a:xfrm>
          <a:custGeom>
            <a:avLst/>
            <a:gdLst/>
            <a:ahLst/>
            <a:cxnLst/>
            <a:rect l="l" t="t" r="r" b="b"/>
            <a:pathLst>
              <a:path w="32385" h="40639">
                <a:moveTo>
                  <a:pt x="0" y="40259"/>
                </a:moveTo>
                <a:lnTo>
                  <a:pt x="6609" y="29503"/>
                </a:lnTo>
                <a:lnTo>
                  <a:pt x="14208" y="19176"/>
                </a:lnTo>
                <a:lnTo>
                  <a:pt x="22734" y="9326"/>
                </a:lnTo>
                <a:lnTo>
                  <a:pt x="3213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55314" y="199770"/>
            <a:ext cx="15875" cy="34925"/>
          </a:xfrm>
          <a:custGeom>
            <a:avLst/>
            <a:gdLst/>
            <a:ahLst/>
            <a:cxnLst/>
            <a:rect l="l" t="t" r="r" b="b"/>
            <a:pathLst>
              <a:path w="15875" h="34925">
                <a:moveTo>
                  <a:pt x="0" y="34798"/>
                </a:moveTo>
                <a:lnTo>
                  <a:pt x="2831" y="25824"/>
                </a:lnTo>
                <a:lnTo>
                  <a:pt x="6365" y="17018"/>
                </a:lnTo>
                <a:lnTo>
                  <a:pt x="10590" y="8401"/>
                </a:lnTo>
                <a:lnTo>
                  <a:pt x="15493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802508" y="246252"/>
            <a:ext cx="56515" cy="34290"/>
          </a:xfrm>
          <a:custGeom>
            <a:avLst/>
            <a:gdLst/>
            <a:ahLst/>
            <a:cxnLst/>
            <a:rect l="l" t="t" r="r" b="b"/>
            <a:pathLst>
              <a:path w="56514" h="34289">
                <a:moveTo>
                  <a:pt x="0" y="0"/>
                </a:moveTo>
                <a:lnTo>
                  <a:pt x="15041" y="7403"/>
                </a:lnTo>
                <a:lnTo>
                  <a:pt x="29464" y="15509"/>
                </a:lnTo>
                <a:lnTo>
                  <a:pt x="43219" y="24306"/>
                </a:lnTo>
                <a:lnTo>
                  <a:pt x="56261" y="3378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64739" y="475487"/>
            <a:ext cx="10160" cy="35560"/>
          </a:xfrm>
          <a:custGeom>
            <a:avLst/>
            <a:gdLst/>
            <a:ahLst/>
            <a:cxnLst/>
            <a:rect l="l" t="t" r="r" b="b"/>
            <a:pathLst>
              <a:path w="10160" h="35559">
                <a:moveTo>
                  <a:pt x="9906" y="35433"/>
                </a:moveTo>
                <a:lnTo>
                  <a:pt x="6732" y="26717"/>
                </a:lnTo>
                <a:lnTo>
                  <a:pt x="4048" y="17906"/>
                </a:lnTo>
                <a:lnTo>
                  <a:pt x="1815" y="9001"/>
                </a:ln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 txBox="1"/>
          <p:nvPr/>
        </p:nvSpPr>
        <p:spPr>
          <a:xfrm>
            <a:off x="2601595" y="274065"/>
            <a:ext cx="9277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Диагностика  эко</a:t>
            </a:r>
            <a:r>
              <a:rPr sz="1100" b="1" spc="-10" dirty="0">
                <a:latin typeface="Calibri"/>
                <a:cs typeface="Calibri"/>
              </a:rPr>
              <a:t>ло</a:t>
            </a:r>
            <a:r>
              <a:rPr sz="1100" b="1" dirty="0">
                <a:latin typeface="Calibri"/>
                <a:cs typeface="Calibri"/>
              </a:rPr>
              <a:t>гич</a:t>
            </a:r>
            <a:r>
              <a:rPr sz="1100" b="1" spc="-10" dirty="0">
                <a:latin typeface="Calibri"/>
                <a:cs typeface="Calibri"/>
              </a:rPr>
              <a:t>е</a:t>
            </a:r>
            <a:r>
              <a:rPr sz="1100" b="1" spc="0" dirty="0">
                <a:latin typeface="Calibri"/>
                <a:cs typeface="Calibri"/>
              </a:rPr>
              <a:t>с</a:t>
            </a:r>
            <a:r>
              <a:rPr sz="1100" b="1" dirty="0">
                <a:latin typeface="Calibri"/>
                <a:cs typeface="Calibri"/>
              </a:rPr>
              <a:t>к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й  в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0" dirty="0">
                <a:latin typeface="Calibri"/>
                <a:cs typeface="Calibri"/>
              </a:rPr>
              <a:t>с</a:t>
            </a:r>
            <a:r>
              <a:rPr sz="1100" b="1" spc="-5" dirty="0">
                <a:latin typeface="Calibri"/>
                <a:cs typeface="Calibri"/>
              </a:rPr>
              <a:t>пи</a:t>
            </a:r>
            <a:r>
              <a:rPr sz="1100" b="1" dirty="0">
                <a:latin typeface="Calibri"/>
                <a:cs typeface="Calibri"/>
              </a:rPr>
              <a:t>т</a:t>
            </a:r>
            <a:r>
              <a:rPr sz="1100" b="1" spc="-5" dirty="0">
                <a:latin typeface="Calibri"/>
                <a:cs typeface="Calibri"/>
              </a:rPr>
              <a:t>анн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0" dirty="0">
                <a:latin typeface="Calibri"/>
                <a:cs typeface="Calibri"/>
              </a:rPr>
              <a:t>с</a:t>
            </a:r>
            <a:r>
              <a:rPr sz="1100" b="1" dirty="0">
                <a:latin typeface="Calibri"/>
                <a:cs typeface="Calibri"/>
              </a:rPr>
              <a:t>ти  детей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372" y="2880360"/>
            <a:ext cx="3983735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7435" y="2903220"/>
            <a:ext cx="3067812" cy="839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3504" y="2908426"/>
            <a:ext cx="3888359" cy="720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3504" y="2908426"/>
            <a:ext cx="3888740" cy="720090"/>
          </a:xfrm>
          <a:custGeom>
            <a:avLst/>
            <a:gdLst/>
            <a:ahLst/>
            <a:cxnLst/>
            <a:rect l="l" t="t" r="r" b="b"/>
            <a:pathLst>
              <a:path w="3888740" h="720089">
                <a:moveTo>
                  <a:pt x="0" y="0"/>
                </a:moveTo>
                <a:lnTo>
                  <a:pt x="3888359" y="0"/>
                </a:lnTo>
                <a:lnTo>
                  <a:pt x="3888359" y="720090"/>
                </a:lnTo>
                <a:lnTo>
                  <a:pt x="0" y="7200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3504" y="290842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69">
                <a:moveTo>
                  <a:pt x="0" y="0"/>
                </a:moveTo>
                <a:lnTo>
                  <a:pt x="90043" y="9004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3504" y="353847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90043"/>
                </a:moveTo>
                <a:lnTo>
                  <a:pt x="90043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1947" y="290842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89916" y="0"/>
                </a:moveTo>
                <a:lnTo>
                  <a:pt x="0" y="9004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1947" y="353847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916" y="90043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33548" y="2998470"/>
            <a:ext cx="3708400" cy="54038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028065" marR="546735" indent="-474345">
              <a:lnSpc>
                <a:spcPts val="2160"/>
              </a:lnSpc>
              <a:spcBef>
                <a:spcPts val="5"/>
              </a:spcBef>
            </a:pPr>
            <a:r>
              <a:rPr sz="1800" b="1" spc="-5" dirty="0">
                <a:latin typeface="Arial Narrow"/>
                <a:cs typeface="Arial Narrow"/>
              </a:rPr>
              <a:t>Активные </a:t>
            </a:r>
            <a:r>
              <a:rPr sz="1800" b="1" dirty="0">
                <a:latin typeface="Arial Narrow"/>
                <a:cs typeface="Arial Narrow"/>
              </a:rPr>
              <a:t>и </a:t>
            </a:r>
            <a:r>
              <a:rPr sz="1800" b="1" spc="-5" dirty="0">
                <a:latin typeface="Arial Narrow"/>
                <a:cs typeface="Arial Narrow"/>
              </a:rPr>
              <a:t>интерактивные  </a:t>
            </a:r>
            <a:r>
              <a:rPr sz="1800" b="1" dirty="0">
                <a:latin typeface="Arial Narrow"/>
                <a:cs typeface="Arial Narrow"/>
              </a:rPr>
              <a:t>формы и</a:t>
            </a:r>
            <a:r>
              <a:rPr sz="1800" b="1" spc="-35" dirty="0">
                <a:latin typeface="Arial Narrow"/>
                <a:cs typeface="Arial Narrow"/>
              </a:rPr>
              <a:t> </a:t>
            </a:r>
            <a:r>
              <a:rPr sz="1800" b="1" spc="-5" dirty="0">
                <a:latin typeface="Arial Narrow"/>
                <a:cs typeface="Arial Narrow"/>
              </a:rPr>
              <a:t>методы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67483" y="3601211"/>
            <a:ext cx="786383" cy="1699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4898" y="3623945"/>
            <a:ext cx="605790" cy="1501775"/>
          </a:xfrm>
          <a:custGeom>
            <a:avLst/>
            <a:gdLst/>
            <a:ahLst/>
            <a:cxnLst/>
            <a:rect l="l" t="t" r="r" b="b"/>
            <a:pathLst>
              <a:path w="605789" h="1501775">
                <a:moveTo>
                  <a:pt x="18541" y="1377060"/>
                </a:moveTo>
                <a:lnTo>
                  <a:pt x="11683" y="1378203"/>
                </a:lnTo>
                <a:lnTo>
                  <a:pt x="4699" y="1379219"/>
                </a:lnTo>
                <a:lnTo>
                  <a:pt x="0" y="1385823"/>
                </a:lnTo>
                <a:lnTo>
                  <a:pt x="1143" y="1392681"/>
                </a:lnTo>
                <a:lnTo>
                  <a:pt x="18795" y="1501266"/>
                </a:lnTo>
                <a:lnTo>
                  <a:pt x="42397" y="1482343"/>
                </a:lnTo>
                <a:lnTo>
                  <a:pt x="39750" y="1482343"/>
                </a:lnTo>
                <a:lnTo>
                  <a:pt x="16001" y="1473199"/>
                </a:lnTo>
                <a:lnTo>
                  <a:pt x="32823" y="1429419"/>
                </a:lnTo>
                <a:lnTo>
                  <a:pt x="26162" y="1388617"/>
                </a:lnTo>
                <a:lnTo>
                  <a:pt x="25145" y="1381759"/>
                </a:lnTo>
                <a:lnTo>
                  <a:pt x="18541" y="1377060"/>
                </a:lnTo>
                <a:close/>
              </a:path>
              <a:path w="605789" h="1501775">
                <a:moveTo>
                  <a:pt x="32823" y="1429419"/>
                </a:moveTo>
                <a:lnTo>
                  <a:pt x="16001" y="1473199"/>
                </a:lnTo>
                <a:lnTo>
                  <a:pt x="39750" y="1482343"/>
                </a:lnTo>
                <a:lnTo>
                  <a:pt x="42287" y="1475739"/>
                </a:lnTo>
                <a:lnTo>
                  <a:pt x="40385" y="1475739"/>
                </a:lnTo>
                <a:lnTo>
                  <a:pt x="19938" y="1467865"/>
                </a:lnTo>
                <a:lnTo>
                  <a:pt x="36880" y="1454269"/>
                </a:lnTo>
                <a:lnTo>
                  <a:pt x="32823" y="1429419"/>
                </a:lnTo>
                <a:close/>
              </a:path>
              <a:path w="605789" h="1501775">
                <a:moveTo>
                  <a:pt x="94233" y="1408302"/>
                </a:moveTo>
                <a:lnTo>
                  <a:pt x="88772" y="1412620"/>
                </a:lnTo>
                <a:lnTo>
                  <a:pt x="56622" y="1438424"/>
                </a:lnTo>
                <a:lnTo>
                  <a:pt x="39750" y="1482343"/>
                </a:lnTo>
                <a:lnTo>
                  <a:pt x="42397" y="1482343"/>
                </a:lnTo>
                <a:lnTo>
                  <a:pt x="104647" y="1432432"/>
                </a:lnTo>
                <a:lnTo>
                  <a:pt x="110108" y="1428114"/>
                </a:lnTo>
                <a:lnTo>
                  <a:pt x="110997" y="1420113"/>
                </a:lnTo>
                <a:lnTo>
                  <a:pt x="106552" y="1414652"/>
                </a:lnTo>
                <a:lnTo>
                  <a:pt x="102234" y="1409191"/>
                </a:lnTo>
                <a:lnTo>
                  <a:pt x="94233" y="1408302"/>
                </a:lnTo>
                <a:close/>
              </a:path>
              <a:path w="605789" h="1501775">
                <a:moveTo>
                  <a:pt x="36880" y="1454269"/>
                </a:moveTo>
                <a:lnTo>
                  <a:pt x="19938" y="1467865"/>
                </a:lnTo>
                <a:lnTo>
                  <a:pt x="40385" y="1475739"/>
                </a:lnTo>
                <a:lnTo>
                  <a:pt x="36880" y="1454269"/>
                </a:lnTo>
                <a:close/>
              </a:path>
              <a:path w="605789" h="1501775">
                <a:moveTo>
                  <a:pt x="56622" y="1438424"/>
                </a:moveTo>
                <a:lnTo>
                  <a:pt x="36880" y="1454269"/>
                </a:lnTo>
                <a:lnTo>
                  <a:pt x="40385" y="1475739"/>
                </a:lnTo>
                <a:lnTo>
                  <a:pt x="42287" y="1475739"/>
                </a:lnTo>
                <a:lnTo>
                  <a:pt x="56622" y="1438424"/>
                </a:lnTo>
                <a:close/>
              </a:path>
              <a:path w="605789" h="1501775">
                <a:moveTo>
                  <a:pt x="582040" y="0"/>
                </a:moveTo>
                <a:lnTo>
                  <a:pt x="32823" y="1429419"/>
                </a:lnTo>
                <a:lnTo>
                  <a:pt x="36880" y="1454269"/>
                </a:lnTo>
                <a:lnTo>
                  <a:pt x="56622" y="1438424"/>
                </a:lnTo>
                <a:lnTo>
                  <a:pt x="605663" y="9143"/>
                </a:lnTo>
                <a:lnTo>
                  <a:pt x="582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1613916"/>
            <a:ext cx="944880" cy="1344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7667" y="1749679"/>
            <a:ext cx="746760" cy="1146175"/>
          </a:xfrm>
          <a:custGeom>
            <a:avLst/>
            <a:gdLst/>
            <a:ahLst/>
            <a:cxnLst/>
            <a:rect l="l" t="t" r="r" b="b"/>
            <a:pathLst>
              <a:path w="746760" h="1146175">
                <a:moveTo>
                  <a:pt x="27388" y="42346"/>
                </a:moveTo>
                <a:lnTo>
                  <a:pt x="28511" y="67484"/>
                </a:lnTo>
                <a:lnTo>
                  <a:pt x="725169" y="1145921"/>
                </a:lnTo>
                <a:lnTo>
                  <a:pt x="746506" y="1132205"/>
                </a:lnTo>
                <a:lnTo>
                  <a:pt x="49937" y="53784"/>
                </a:lnTo>
                <a:lnTo>
                  <a:pt x="27388" y="42346"/>
                </a:lnTo>
                <a:close/>
              </a:path>
              <a:path w="746760" h="1146175">
                <a:moveTo>
                  <a:pt x="0" y="0"/>
                </a:moveTo>
                <a:lnTo>
                  <a:pt x="4952" y="109855"/>
                </a:lnTo>
                <a:lnTo>
                  <a:pt x="5333" y="116840"/>
                </a:lnTo>
                <a:lnTo>
                  <a:pt x="11302" y="122300"/>
                </a:lnTo>
                <a:lnTo>
                  <a:pt x="18287" y="122047"/>
                </a:lnTo>
                <a:lnTo>
                  <a:pt x="25272" y="121666"/>
                </a:lnTo>
                <a:lnTo>
                  <a:pt x="30733" y="115697"/>
                </a:lnTo>
                <a:lnTo>
                  <a:pt x="30352" y="108712"/>
                </a:lnTo>
                <a:lnTo>
                  <a:pt x="28511" y="67484"/>
                </a:lnTo>
                <a:lnTo>
                  <a:pt x="3047" y="28067"/>
                </a:lnTo>
                <a:lnTo>
                  <a:pt x="24383" y="14224"/>
                </a:lnTo>
                <a:lnTo>
                  <a:pt x="28048" y="14224"/>
                </a:lnTo>
                <a:lnTo>
                  <a:pt x="0" y="0"/>
                </a:lnTo>
                <a:close/>
              </a:path>
              <a:path w="746760" h="1146175">
                <a:moveTo>
                  <a:pt x="28048" y="14224"/>
                </a:moveTo>
                <a:lnTo>
                  <a:pt x="24383" y="14224"/>
                </a:lnTo>
                <a:lnTo>
                  <a:pt x="49937" y="53784"/>
                </a:lnTo>
                <a:lnTo>
                  <a:pt x="92837" y="75565"/>
                </a:lnTo>
                <a:lnTo>
                  <a:pt x="100583" y="73025"/>
                </a:lnTo>
                <a:lnTo>
                  <a:pt x="103631" y="66801"/>
                </a:lnTo>
                <a:lnTo>
                  <a:pt x="106806" y="60579"/>
                </a:lnTo>
                <a:lnTo>
                  <a:pt x="104393" y="52959"/>
                </a:lnTo>
                <a:lnTo>
                  <a:pt x="28048" y="14224"/>
                </a:lnTo>
                <a:close/>
              </a:path>
              <a:path w="746760" h="1146175">
                <a:moveTo>
                  <a:pt x="24383" y="14224"/>
                </a:moveTo>
                <a:lnTo>
                  <a:pt x="3047" y="28067"/>
                </a:lnTo>
                <a:lnTo>
                  <a:pt x="28511" y="67484"/>
                </a:lnTo>
                <a:lnTo>
                  <a:pt x="27388" y="42346"/>
                </a:lnTo>
                <a:lnTo>
                  <a:pt x="8000" y="32512"/>
                </a:lnTo>
                <a:lnTo>
                  <a:pt x="26415" y="20574"/>
                </a:lnTo>
                <a:lnTo>
                  <a:pt x="28485" y="20574"/>
                </a:lnTo>
                <a:lnTo>
                  <a:pt x="24383" y="14224"/>
                </a:lnTo>
                <a:close/>
              </a:path>
              <a:path w="746760" h="1146175">
                <a:moveTo>
                  <a:pt x="28485" y="20574"/>
                </a:moveTo>
                <a:lnTo>
                  <a:pt x="26415" y="20574"/>
                </a:lnTo>
                <a:lnTo>
                  <a:pt x="27388" y="42346"/>
                </a:lnTo>
                <a:lnTo>
                  <a:pt x="49937" y="53784"/>
                </a:lnTo>
                <a:lnTo>
                  <a:pt x="28485" y="20574"/>
                </a:lnTo>
                <a:close/>
              </a:path>
              <a:path w="746760" h="1146175">
                <a:moveTo>
                  <a:pt x="26415" y="20574"/>
                </a:moveTo>
                <a:lnTo>
                  <a:pt x="8000" y="32512"/>
                </a:lnTo>
                <a:lnTo>
                  <a:pt x="27388" y="42346"/>
                </a:lnTo>
                <a:lnTo>
                  <a:pt x="26415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2383" y="1389888"/>
            <a:ext cx="310895" cy="1581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8776" y="1525269"/>
            <a:ext cx="118110" cy="1383665"/>
          </a:xfrm>
          <a:custGeom>
            <a:avLst/>
            <a:gdLst/>
            <a:ahLst/>
            <a:cxnLst/>
            <a:rect l="l" t="t" r="r" b="b"/>
            <a:pathLst>
              <a:path w="118110" h="1383664">
                <a:moveTo>
                  <a:pt x="58914" y="50455"/>
                </a:moveTo>
                <a:lnTo>
                  <a:pt x="46314" y="72152"/>
                </a:lnTo>
                <a:lnTo>
                  <a:pt x="46347" y="116077"/>
                </a:lnTo>
                <a:lnTo>
                  <a:pt x="49784" y="1383156"/>
                </a:lnTo>
                <a:lnTo>
                  <a:pt x="75184" y="1383156"/>
                </a:lnTo>
                <a:lnTo>
                  <a:pt x="71628" y="72152"/>
                </a:lnTo>
                <a:lnTo>
                  <a:pt x="58914" y="50455"/>
                </a:lnTo>
                <a:close/>
              </a:path>
              <a:path w="118110" h="1383664">
                <a:moveTo>
                  <a:pt x="58674" y="0"/>
                </a:moveTo>
                <a:lnTo>
                  <a:pt x="3556" y="95250"/>
                </a:lnTo>
                <a:lnTo>
                  <a:pt x="0" y="101218"/>
                </a:lnTo>
                <a:lnTo>
                  <a:pt x="2159" y="109092"/>
                </a:lnTo>
                <a:lnTo>
                  <a:pt x="8255" y="112521"/>
                </a:lnTo>
                <a:lnTo>
                  <a:pt x="14224" y="116077"/>
                </a:lnTo>
                <a:lnTo>
                  <a:pt x="21971" y="114045"/>
                </a:lnTo>
                <a:lnTo>
                  <a:pt x="46228" y="72300"/>
                </a:lnTo>
                <a:lnTo>
                  <a:pt x="46100" y="25272"/>
                </a:lnTo>
                <a:lnTo>
                  <a:pt x="73526" y="25272"/>
                </a:lnTo>
                <a:lnTo>
                  <a:pt x="58674" y="0"/>
                </a:lnTo>
                <a:close/>
              </a:path>
              <a:path w="118110" h="1383664">
                <a:moveTo>
                  <a:pt x="73526" y="25272"/>
                </a:moveTo>
                <a:lnTo>
                  <a:pt x="71500" y="25272"/>
                </a:lnTo>
                <a:lnTo>
                  <a:pt x="71628" y="72152"/>
                </a:lnTo>
                <a:lnTo>
                  <a:pt x="96012" y="113791"/>
                </a:lnTo>
                <a:lnTo>
                  <a:pt x="103886" y="115824"/>
                </a:lnTo>
                <a:lnTo>
                  <a:pt x="109855" y="112267"/>
                </a:lnTo>
                <a:lnTo>
                  <a:pt x="115950" y="108712"/>
                </a:lnTo>
                <a:lnTo>
                  <a:pt x="117983" y="100964"/>
                </a:lnTo>
                <a:lnTo>
                  <a:pt x="114426" y="94868"/>
                </a:lnTo>
                <a:lnTo>
                  <a:pt x="73526" y="25272"/>
                </a:lnTo>
                <a:close/>
              </a:path>
              <a:path w="118110" h="1383664">
                <a:moveTo>
                  <a:pt x="71500" y="25272"/>
                </a:moveTo>
                <a:lnTo>
                  <a:pt x="46100" y="25272"/>
                </a:lnTo>
                <a:lnTo>
                  <a:pt x="46228" y="72300"/>
                </a:lnTo>
                <a:lnTo>
                  <a:pt x="58914" y="50455"/>
                </a:lnTo>
                <a:lnTo>
                  <a:pt x="47879" y="31622"/>
                </a:lnTo>
                <a:lnTo>
                  <a:pt x="71518" y="31622"/>
                </a:lnTo>
                <a:lnTo>
                  <a:pt x="71500" y="25272"/>
                </a:lnTo>
                <a:close/>
              </a:path>
              <a:path w="118110" h="1383664">
                <a:moveTo>
                  <a:pt x="71518" y="31622"/>
                </a:moveTo>
                <a:lnTo>
                  <a:pt x="69850" y="31622"/>
                </a:lnTo>
                <a:lnTo>
                  <a:pt x="58914" y="50455"/>
                </a:lnTo>
                <a:lnTo>
                  <a:pt x="71628" y="72152"/>
                </a:lnTo>
                <a:lnTo>
                  <a:pt x="71518" y="31622"/>
                </a:lnTo>
                <a:close/>
              </a:path>
              <a:path w="118110" h="1383664">
                <a:moveTo>
                  <a:pt x="69850" y="31622"/>
                </a:moveTo>
                <a:lnTo>
                  <a:pt x="47879" y="31622"/>
                </a:lnTo>
                <a:lnTo>
                  <a:pt x="58914" y="50455"/>
                </a:lnTo>
                <a:lnTo>
                  <a:pt x="69850" y="31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7508" y="1781555"/>
            <a:ext cx="312420" cy="1190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5171" y="1916810"/>
            <a:ext cx="118110" cy="991869"/>
          </a:xfrm>
          <a:custGeom>
            <a:avLst/>
            <a:gdLst/>
            <a:ahLst/>
            <a:cxnLst/>
            <a:rect l="l" t="t" r="r" b="b"/>
            <a:pathLst>
              <a:path w="118110" h="991869">
                <a:moveTo>
                  <a:pt x="58927" y="50346"/>
                </a:moveTo>
                <a:lnTo>
                  <a:pt x="46227" y="72117"/>
                </a:lnTo>
                <a:lnTo>
                  <a:pt x="46227" y="991615"/>
                </a:lnTo>
                <a:lnTo>
                  <a:pt x="71627" y="991615"/>
                </a:lnTo>
                <a:lnTo>
                  <a:pt x="71627" y="72117"/>
                </a:lnTo>
                <a:lnTo>
                  <a:pt x="58927" y="50346"/>
                </a:lnTo>
                <a:close/>
              </a:path>
              <a:path w="118110" h="991869">
                <a:moveTo>
                  <a:pt x="58927" y="0"/>
                </a:moveTo>
                <a:lnTo>
                  <a:pt x="3555" y="94996"/>
                </a:lnTo>
                <a:lnTo>
                  <a:pt x="0" y="100964"/>
                </a:lnTo>
                <a:lnTo>
                  <a:pt x="2031" y="108838"/>
                </a:lnTo>
                <a:lnTo>
                  <a:pt x="14096" y="115824"/>
                </a:lnTo>
                <a:lnTo>
                  <a:pt x="21843" y="113791"/>
                </a:lnTo>
                <a:lnTo>
                  <a:pt x="25400" y="107823"/>
                </a:lnTo>
                <a:lnTo>
                  <a:pt x="46227" y="72117"/>
                </a:lnTo>
                <a:lnTo>
                  <a:pt x="46227" y="25146"/>
                </a:lnTo>
                <a:lnTo>
                  <a:pt x="73585" y="25146"/>
                </a:lnTo>
                <a:lnTo>
                  <a:pt x="58927" y="0"/>
                </a:lnTo>
                <a:close/>
              </a:path>
              <a:path w="118110" h="991869">
                <a:moveTo>
                  <a:pt x="73585" y="25146"/>
                </a:moveTo>
                <a:lnTo>
                  <a:pt x="71627" y="25146"/>
                </a:lnTo>
                <a:lnTo>
                  <a:pt x="71627" y="72117"/>
                </a:lnTo>
                <a:lnTo>
                  <a:pt x="92455" y="107823"/>
                </a:lnTo>
                <a:lnTo>
                  <a:pt x="95884" y="113791"/>
                </a:lnTo>
                <a:lnTo>
                  <a:pt x="103758" y="115824"/>
                </a:lnTo>
                <a:lnTo>
                  <a:pt x="115824" y="108838"/>
                </a:lnTo>
                <a:lnTo>
                  <a:pt x="117855" y="100964"/>
                </a:lnTo>
                <a:lnTo>
                  <a:pt x="114300" y="94996"/>
                </a:lnTo>
                <a:lnTo>
                  <a:pt x="73585" y="25146"/>
                </a:lnTo>
                <a:close/>
              </a:path>
              <a:path w="118110" h="991869">
                <a:moveTo>
                  <a:pt x="71627" y="25146"/>
                </a:moveTo>
                <a:lnTo>
                  <a:pt x="46227" y="25146"/>
                </a:lnTo>
                <a:lnTo>
                  <a:pt x="46227" y="72117"/>
                </a:lnTo>
                <a:lnTo>
                  <a:pt x="58927" y="50346"/>
                </a:lnTo>
                <a:lnTo>
                  <a:pt x="48005" y="31623"/>
                </a:lnTo>
                <a:lnTo>
                  <a:pt x="71627" y="31623"/>
                </a:lnTo>
                <a:lnTo>
                  <a:pt x="71627" y="25146"/>
                </a:lnTo>
                <a:close/>
              </a:path>
              <a:path w="118110" h="991869">
                <a:moveTo>
                  <a:pt x="71627" y="31623"/>
                </a:moveTo>
                <a:lnTo>
                  <a:pt x="69850" y="31623"/>
                </a:lnTo>
                <a:lnTo>
                  <a:pt x="58927" y="50346"/>
                </a:lnTo>
                <a:lnTo>
                  <a:pt x="71627" y="72117"/>
                </a:lnTo>
                <a:lnTo>
                  <a:pt x="71627" y="31623"/>
                </a:lnTo>
                <a:close/>
              </a:path>
              <a:path w="118110" h="991869">
                <a:moveTo>
                  <a:pt x="69850" y="31623"/>
                </a:moveTo>
                <a:lnTo>
                  <a:pt x="48005" y="31623"/>
                </a:lnTo>
                <a:lnTo>
                  <a:pt x="58927" y="50346"/>
                </a:lnTo>
                <a:lnTo>
                  <a:pt x="69850" y="31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8276" y="327659"/>
            <a:ext cx="2039112" cy="1243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2304" y="426719"/>
            <a:ext cx="1627632" cy="1098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55011" y="355345"/>
            <a:ext cx="1945004" cy="1147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5011" y="355345"/>
            <a:ext cx="1945005" cy="1148080"/>
          </a:xfrm>
          <a:custGeom>
            <a:avLst/>
            <a:gdLst/>
            <a:ahLst/>
            <a:cxnLst/>
            <a:rect l="l" t="t" r="r" b="b"/>
            <a:pathLst>
              <a:path w="1945004" h="1148080">
                <a:moveTo>
                  <a:pt x="0" y="0"/>
                </a:moveTo>
                <a:lnTo>
                  <a:pt x="1945004" y="0"/>
                </a:lnTo>
                <a:lnTo>
                  <a:pt x="1945004" y="1147826"/>
                </a:lnTo>
                <a:lnTo>
                  <a:pt x="0" y="11478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5011" y="355345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09">
                <a:moveTo>
                  <a:pt x="0" y="0"/>
                </a:moveTo>
                <a:lnTo>
                  <a:pt x="143510" y="143509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5011" y="1359661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09">
                <a:moveTo>
                  <a:pt x="0" y="143510"/>
                </a:moveTo>
                <a:lnTo>
                  <a:pt x="14351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56507" y="355345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09">
                <a:moveTo>
                  <a:pt x="143509" y="0"/>
                </a:moveTo>
                <a:lnTo>
                  <a:pt x="0" y="143509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6507" y="1359661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09">
                <a:moveTo>
                  <a:pt x="143509" y="143510"/>
                </a:move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98522" y="498855"/>
            <a:ext cx="1657985" cy="86106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263525" marR="256540" algn="ctr">
              <a:lnSpc>
                <a:spcPts val="1680"/>
              </a:lnSpc>
              <a:spcBef>
                <a:spcPts val="55"/>
              </a:spcBef>
            </a:pPr>
            <a:r>
              <a:rPr sz="1400" b="1" dirty="0">
                <a:latin typeface="Arial Narrow"/>
                <a:cs typeface="Arial Narrow"/>
              </a:rPr>
              <a:t>Компь</a:t>
            </a:r>
            <a:r>
              <a:rPr sz="1400" b="1" spc="-10" dirty="0">
                <a:latin typeface="Arial Narrow"/>
                <a:cs typeface="Arial Narrow"/>
              </a:rPr>
              <a:t>ю</a:t>
            </a:r>
            <a:r>
              <a:rPr sz="1400" b="1" dirty="0">
                <a:latin typeface="Arial Narrow"/>
                <a:cs typeface="Arial Narrow"/>
              </a:rPr>
              <a:t>т</a:t>
            </a:r>
            <a:r>
              <a:rPr sz="1400" b="1" spc="-5" dirty="0">
                <a:latin typeface="Arial Narrow"/>
                <a:cs typeface="Arial Narrow"/>
              </a:rPr>
              <a:t>е</a:t>
            </a:r>
            <a:r>
              <a:rPr sz="1400" b="1" dirty="0">
                <a:latin typeface="Arial Narrow"/>
                <a:cs typeface="Arial Narrow"/>
              </a:rPr>
              <a:t>р</a:t>
            </a:r>
            <a:r>
              <a:rPr sz="1400" b="1" spc="-15" dirty="0">
                <a:latin typeface="Arial Narrow"/>
                <a:cs typeface="Arial Narrow"/>
              </a:rPr>
              <a:t>н</a:t>
            </a:r>
            <a:r>
              <a:rPr sz="1400" b="1" spc="-10" dirty="0">
                <a:latin typeface="Arial Narrow"/>
                <a:cs typeface="Arial Narrow"/>
              </a:rPr>
              <a:t>ы</a:t>
            </a:r>
            <a:r>
              <a:rPr sz="1400" b="1" dirty="0">
                <a:latin typeface="Arial Narrow"/>
                <a:cs typeface="Arial Narrow"/>
              </a:rPr>
              <a:t>е  </a:t>
            </a:r>
            <a:r>
              <a:rPr sz="1400" b="1" spc="-5" dirty="0">
                <a:latin typeface="Arial Narrow"/>
                <a:cs typeface="Arial Narrow"/>
              </a:rPr>
              <a:t>технологии</a:t>
            </a:r>
            <a:r>
              <a:rPr sz="1400" b="1" spc="-5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и</a:t>
            </a:r>
            <a:endParaRPr sz="1400">
              <a:latin typeface="Arial Narrow"/>
              <a:cs typeface="Arial Narrow"/>
            </a:endParaRPr>
          </a:p>
          <a:p>
            <a:pPr marL="182880" marR="173990" algn="ctr">
              <a:lnSpc>
                <a:spcPts val="1680"/>
              </a:lnSpc>
            </a:pPr>
            <a:r>
              <a:rPr sz="1400" b="1" dirty="0">
                <a:latin typeface="Arial Narrow"/>
                <a:cs typeface="Arial Narrow"/>
              </a:rPr>
              <a:t>м</a:t>
            </a:r>
            <a:r>
              <a:rPr sz="1400" b="1" spc="-5" dirty="0">
                <a:latin typeface="Arial Narrow"/>
                <a:cs typeface="Arial Narrow"/>
              </a:rPr>
              <a:t>у</a:t>
            </a:r>
            <a:r>
              <a:rPr sz="1400" b="1" dirty="0">
                <a:latin typeface="Arial Narrow"/>
                <a:cs typeface="Arial Narrow"/>
              </a:rPr>
              <a:t>льтимеди</a:t>
            </a:r>
            <a:r>
              <a:rPr sz="1400" b="1" spc="-10" dirty="0">
                <a:latin typeface="Arial Narrow"/>
                <a:cs typeface="Arial Narrow"/>
              </a:rPr>
              <a:t>й</a:t>
            </a:r>
            <a:r>
              <a:rPr sz="1400" b="1" spc="-15" dirty="0">
                <a:latin typeface="Arial Narrow"/>
                <a:cs typeface="Arial Narrow"/>
              </a:rPr>
              <a:t>н</a:t>
            </a:r>
            <a:r>
              <a:rPr sz="1400" b="1" dirty="0">
                <a:latin typeface="Arial Narrow"/>
                <a:cs typeface="Arial Narrow"/>
              </a:rPr>
              <a:t>ые  </a:t>
            </a:r>
            <a:r>
              <a:rPr sz="1400" b="1" spc="-5" dirty="0">
                <a:latin typeface="Arial Narrow"/>
                <a:cs typeface="Arial Narrow"/>
              </a:rPr>
              <a:t>презентации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2587" y="2729483"/>
            <a:ext cx="2110740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0436" y="2766060"/>
            <a:ext cx="1536191" cy="10988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781" y="2756154"/>
            <a:ext cx="2016175" cy="1024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781" y="2756154"/>
            <a:ext cx="2016760" cy="1024890"/>
          </a:xfrm>
          <a:custGeom>
            <a:avLst/>
            <a:gdLst/>
            <a:ahLst/>
            <a:cxnLst/>
            <a:rect l="l" t="t" r="r" b="b"/>
            <a:pathLst>
              <a:path w="2016760" h="1024889">
                <a:moveTo>
                  <a:pt x="0" y="0"/>
                </a:moveTo>
                <a:lnTo>
                  <a:pt x="2016175" y="0"/>
                </a:lnTo>
                <a:lnTo>
                  <a:pt x="2016175" y="1024636"/>
                </a:lnTo>
                <a:lnTo>
                  <a:pt x="0" y="10246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860" y="2884297"/>
            <a:ext cx="1760220" cy="768350"/>
          </a:xfrm>
          <a:custGeom>
            <a:avLst/>
            <a:gdLst/>
            <a:ahLst/>
            <a:cxnLst/>
            <a:rect l="l" t="t" r="r" b="b"/>
            <a:pathLst>
              <a:path w="1760220" h="768350">
                <a:moveTo>
                  <a:pt x="0" y="0"/>
                </a:moveTo>
                <a:lnTo>
                  <a:pt x="1760080" y="0"/>
                </a:lnTo>
                <a:lnTo>
                  <a:pt x="1760080" y="768350"/>
                </a:lnTo>
                <a:lnTo>
                  <a:pt x="0" y="7683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9781" y="275615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0"/>
                </a:moveTo>
                <a:lnTo>
                  <a:pt x="128079" y="128143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781" y="3652646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142"/>
                </a:moveTo>
                <a:lnTo>
                  <a:pt x="128079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67941" y="275615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69">
                <a:moveTo>
                  <a:pt x="128015" y="0"/>
                </a:moveTo>
                <a:lnTo>
                  <a:pt x="0" y="128143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7941" y="3652646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128015" y="128142"/>
                </a:move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7392" y="2824683"/>
            <a:ext cx="12230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 Narrow"/>
                <a:cs typeface="Arial Narrow"/>
              </a:rPr>
              <a:t>Игровая</a:t>
            </a:r>
            <a:endParaRPr sz="1400">
              <a:latin typeface="Arial Narrow"/>
              <a:cs typeface="Arial Narrow"/>
            </a:endParaRPr>
          </a:p>
          <a:p>
            <a:pPr marL="12700" marR="5080" indent="91440" algn="just">
              <a:lnSpc>
                <a:spcPct val="100000"/>
              </a:lnSpc>
            </a:pPr>
            <a:r>
              <a:rPr sz="1400" b="1" dirty="0">
                <a:latin typeface="Arial Narrow"/>
                <a:cs typeface="Arial Narrow"/>
              </a:rPr>
              <a:t>деятельность  </a:t>
            </a:r>
            <a:r>
              <a:rPr sz="1400" b="1" spc="-5" dirty="0">
                <a:latin typeface="Arial Narrow"/>
                <a:cs typeface="Arial Narrow"/>
              </a:rPr>
              <a:t>экологической  направл</a:t>
            </a:r>
            <a:r>
              <a:rPr sz="1400" b="1" spc="-10" dirty="0">
                <a:latin typeface="Arial Narrow"/>
                <a:cs typeface="Arial Narrow"/>
              </a:rPr>
              <a:t>е</a:t>
            </a:r>
            <a:r>
              <a:rPr sz="1400" b="1" spc="-15" dirty="0">
                <a:latin typeface="Arial Narrow"/>
                <a:cs typeface="Arial Narrow"/>
              </a:rPr>
              <a:t>н</a:t>
            </a:r>
            <a:r>
              <a:rPr sz="1400" b="1" spc="-5" dirty="0">
                <a:latin typeface="Arial Narrow"/>
                <a:cs typeface="Arial Narrow"/>
              </a:rPr>
              <a:t>н</a:t>
            </a:r>
            <a:r>
              <a:rPr sz="1400" b="1" spc="-10" dirty="0">
                <a:latin typeface="Arial Narrow"/>
                <a:cs typeface="Arial Narrow"/>
              </a:rPr>
              <a:t>о</a:t>
            </a:r>
            <a:r>
              <a:rPr sz="1400" b="1" spc="-5" dirty="0">
                <a:latin typeface="Arial Narrow"/>
                <a:cs typeface="Arial Narrow"/>
              </a:rPr>
              <a:t>с</a:t>
            </a:r>
            <a:r>
              <a:rPr sz="1400" b="1" dirty="0">
                <a:latin typeface="Arial Narrow"/>
                <a:cs typeface="Arial Narrow"/>
              </a:rPr>
              <a:t>ти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6991" y="5096255"/>
            <a:ext cx="1859280" cy="10439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921" y="5124322"/>
            <a:ext cx="1764233" cy="9487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4921" y="5124322"/>
            <a:ext cx="1764664" cy="949325"/>
          </a:xfrm>
          <a:custGeom>
            <a:avLst/>
            <a:gdLst/>
            <a:ahLst/>
            <a:cxnLst/>
            <a:rect l="l" t="t" r="r" b="b"/>
            <a:pathLst>
              <a:path w="1764664" h="949325">
                <a:moveTo>
                  <a:pt x="0" y="0"/>
                </a:moveTo>
                <a:lnTo>
                  <a:pt x="1764233" y="0"/>
                </a:lnTo>
                <a:lnTo>
                  <a:pt x="1764233" y="948753"/>
                </a:lnTo>
                <a:lnTo>
                  <a:pt x="0" y="94875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921" y="5124322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09" h="181610">
                <a:moveTo>
                  <a:pt x="0" y="0"/>
                </a:moveTo>
                <a:lnTo>
                  <a:pt x="181140" y="181228"/>
                </a:lnTo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4921" y="5891936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09" h="181610">
                <a:moveTo>
                  <a:pt x="0" y="181140"/>
                </a:moveTo>
                <a:lnTo>
                  <a:pt x="181140" y="0"/>
                </a:lnTo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47926" y="5124322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10" h="181610">
                <a:moveTo>
                  <a:pt x="181229" y="0"/>
                </a:moveTo>
                <a:lnTo>
                  <a:pt x="0" y="181228"/>
                </a:lnTo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47926" y="5891936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10" h="181610">
                <a:moveTo>
                  <a:pt x="181229" y="181140"/>
                </a:moveTo>
                <a:lnTo>
                  <a:pt x="0" y="0"/>
                </a:lnTo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6061" y="5305552"/>
            <a:ext cx="1402080" cy="586740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400" b="1" spc="-5" dirty="0">
                <a:latin typeface="Arial Narrow"/>
                <a:cs typeface="Arial Narrow"/>
              </a:rPr>
              <a:t>Экологическая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Arial Narrow"/>
                <a:cs typeface="Arial Narrow"/>
              </a:rPr>
              <a:t>тропа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52827" y="3119627"/>
            <a:ext cx="633984" cy="3108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09292" y="3195954"/>
            <a:ext cx="434340" cy="118110"/>
          </a:xfrm>
          <a:custGeom>
            <a:avLst/>
            <a:gdLst/>
            <a:ahLst/>
            <a:cxnLst/>
            <a:rect l="l" t="t" r="r" b="b"/>
            <a:pathLst>
              <a:path w="434339" h="118110">
                <a:moveTo>
                  <a:pt x="101091" y="0"/>
                </a:moveTo>
                <a:lnTo>
                  <a:pt x="0" y="58928"/>
                </a:lnTo>
                <a:lnTo>
                  <a:pt x="94995" y="114427"/>
                </a:lnTo>
                <a:lnTo>
                  <a:pt x="101091" y="117856"/>
                </a:lnTo>
                <a:lnTo>
                  <a:pt x="108838" y="115824"/>
                </a:lnTo>
                <a:lnTo>
                  <a:pt x="112394" y="109855"/>
                </a:lnTo>
                <a:lnTo>
                  <a:pt x="115950" y="103759"/>
                </a:lnTo>
                <a:lnTo>
                  <a:pt x="113918" y="96012"/>
                </a:lnTo>
                <a:lnTo>
                  <a:pt x="72117" y="71628"/>
                </a:lnTo>
                <a:lnTo>
                  <a:pt x="25272" y="71628"/>
                </a:lnTo>
                <a:lnTo>
                  <a:pt x="25272" y="46228"/>
                </a:lnTo>
                <a:lnTo>
                  <a:pt x="72335" y="46228"/>
                </a:lnTo>
                <a:lnTo>
                  <a:pt x="113918" y="21971"/>
                </a:lnTo>
                <a:lnTo>
                  <a:pt x="115950" y="14224"/>
                </a:lnTo>
                <a:lnTo>
                  <a:pt x="108838" y="2032"/>
                </a:lnTo>
                <a:lnTo>
                  <a:pt x="101091" y="0"/>
                </a:lnTo>
                <a:close/>
              </a:path>
              <a:path w="434339" h="118110">
                <a:moveTo>
                  <a:pt x="72335" y="46228"/>
                </a:moveTo>
                <a:lnTo>
                  <a:pt x="25272" y="46228"/>
                </a:lnTo>
                <a:lnTo>
                  <a:pt x="25272" y="71628"/>
                </a:lnTo>
                <a:lnTo>
                  <a:pt x="72117" y="71628"/>
                </a:lnTo>
                <a:lnTo>
                  <a:pt x="69287" y="69977"/>
                </a:lnTo>
                <a:lnTo>
                  <a:pt x="31622" y="69977"/>
                </a:lnTo>
                <a:lnTo>
                  <a:pt x="31622" y="48006"/>
                </a:lnTo>
                <a:lnTo>
                  <a:pt x="69287" y="48006"/>
                </a:lnTo>
                <a:lnTo>
                  <a:pt x="72335" y="46228"/>
                </a:lnTo>
                <a:close/>
              </a:path>
              <a:path w="434339" h="118110">
                <a:moveTo>
                  <a:pt x="434213" y="46228"/>
                </a:moveTo>
                <a:lnTo>
                  <a:pt x="72335" y="46228"/>
                </a:lnTo>
                <a:lnTo>
                  <a:pt x="50455" y="58991"/>
                </a:lnTo>
                <a:lnTo>
                  <a:pt x="72117" y="71628"/>
                </a:lnTo>
                <a:lnTo>
                  <a:pt x="434213" y="71628"/>
                </a:lnTo>
                <a:lnTo>
                  <a:pt x="434213" y="46228"/>
                </a:lnTo>
                <a:close/>
              </a:path>
              <a:path w="434339" h="118110">
                <a:moveTo>
                  <a:pt x="31622" y="48006"/>
                </a:moveTo>
                <a:lnTo>
                  <a:pt x="31622" y="69977"/>
                </a:lnTo>
                <a:lnTo>
                  <a:pt x="50455" y="58991"/>
                </a:lnTo>
                <a:lnTo>
                  <a:pt x="31622" y="48006"/>
                </a:lnTo>
                <a:close/>
              </a:path>
              <a:path w="434339" h="118110">
                <a:moveTo>
                  <a:pt x="50455" y="58991"/>
                </a:moveTo>
                <a:lnTo>
                  <a:pt x="31622" y="69977"/>
                </a:lnTo>
                <a:lnTo>
                  <a:pt x="69287" y="69977"/>
                </a:lnTo>
                <a:lnTo>
                  <a:pt x="50455" y="58991"/>
                </a:lnTo>
                <a:close/>
              </a:path>
              <a:path w="434339" h="118110">
                <a:moveTo>
                  <a:pt x="69287" y="48006"/>
                </a:moveTo>
                <a:lnTo>
                  <a:pt x="31622" y="48006"/>
                </a:lnTo>
                <a:lnTo>
                  <a:pt x="50455" y="58991"/>
                </a:lnTo>
                <a:lnTo>
                  <a:pt x="69287" y="48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18076" y="3605784"/>
            <a:ext cx="312420" cy="18089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16246" y="3628390"/>
            <a:ext cx="118110" cy="1610995"/>
          </a:xfrm>
          <a:custGeom>
            <a:avLst/>
            <a:gdLst/>
            <a:ahLst/>
            <a:cxnLst/>
            <a:rect l="l" t="t" r="r" b="b"/>
            <a:pathLst>
              <a:path w="118110" h="1610995">
                <a:moveTo>
                  <a:pt x="14224" y="1494536"/>
                </a:moveTo>
                <a:lnTo>
                  <a:pt x="8127" y="1498092"/>
                </a:lnTo>
                <a:lnTo>
                  <a:pt x="2031" y="1501521"/>
                </a:lnTo>
                <a:lnTo>
                  <a:pt x="0" y="1509268"/>
                </a:lnTo>
                <a:lnTo>
                  <a:pt x="3428" y="1515364"/>
                </a:lnTo>
                <a:lnTo>
                  <a:pt x="58038" y="1610868"/>
                </a:lnTo>
                <a:lnTo>
                  <a:pt x="72993" y="1585722"/>
                </a:lnTo>
                <a:lnTo>
                  <a:pt x="70992" y="1585722"/>
                </a:lnTo>
                <a:lnTo>
                  <a:pt x="45592" y="1585468"/>
                </a:lnTo>
                <a:lnTo>
                  <a:pt x="45983" y="1538546"/>
                </a:lnTo>
                <a:lnTo>
                  <a:pt x="25526" y="1502791"/>
                </a:lnTo>
                <a:lnTo>
                  <a:pt x="21970" y="1496695"/>
                </a:lnTo>
                <a:lnTo>
                  <a:pt x="14224" y="1494536"/>
                </a:lnTo>
                <a:close/>
              </a:path>
              <a:path w="118110" h="1610995">
                <a:moveTo>
                  <a:pt x="45983" y="1538546"/>
                </a:moveTo>
                <a:lnTo>
                  <a:pt x="45592" y="1585468"/>
                </a:lnTo>
                <a:lnTo>
                  <a:pt x="70992" y="1585722"/>
                </a:lnTo>
                <a:lnTo>
                  <a:pt x="71045" y="1579372"/>
                </a:lnTo>
                <a:lnTo>
                  <a:pt x="69341" y="1579372"/>
                </a:lnTo>
                <a:lnTo>
                  <a:pt x="47370" y="1579118"/>
                </a:lnTo>
                <a:lnTo>
                  <a:pt x="58495" y="1560413"/>
                </a:lnTo>
                <a:lnTo>
                  <a:pt x="45983" y="1538546"/>
                </a:lnTo>
                <a:close/>
              </a:path>
              <a:path w="118110" h="1610995">
                <a:moveTo>
                  <a:pt x="103758" y="1495298"/>
                </a:moveTo>
                <a:lnTo>
                  <a:pt x="96012" y="1497330"/>
                </a:lnTo>
                <a:lnTo>
                  <a:pt x="71384" y="1538740"/>
                </a:lnTo>
                <a:lnTo>
                  <a:pt x="70992" y="1585722"/>
                </a:lnTo>
                <a:lnTo>
                  <a:pt x="72993" y="1585722"/>
                </a:lnTo>
                <a:lnTo>
                  <a:pt x="117855" y="1510284"/>
                </a:lnTo>
                <a:lnTo>
                  <a:pt x="115824" y="1502410"/>
                </a:lnTo>
                <a:lnTo>
                  <a:pt x="109854" y="1498854"/>
                </a:lnTo>
                <a:lnTo>
                  <a:pt x="103758" y="1495298"/>
                </a:lnTo>
                <a:close/>
              </a:path>
              <a:path w="118110" h="1610995">
                <a:moveTo>
                  <a:pt x="58495" y="1560413"/>
                </a:moveTo>
                <a:lnTo>
                  <a:pt x="47370" y="1579118"/>
                </a:lnTo>
                <a:lnTo>
                  <a:pt x="69341" y="1579372"/>
                </a:lnTo>
                <a:lnTo>
                  <a:pt x="58495" y="1560413"/>
                </a:lnTo>
                <a:close/>
              </a:path>
              <a:path w="118110" h="1610995">
                <a:moveTo>
                  <a:pt x="71384" y="1538740"/>
                </a:moveTo>
                <a:lnTo>
                  <a:pt x="58495" y="1560413"/>
                </a:lnTo>
                <a:lnTo>
                  <a:pt x="69341" y="1579372"/>
                </a:lnTo>
                <a:lnTo>
                  <a:pt x="71045" y="1579372"/>
                </a:lnTo>
                <a:lnTo>
                  <a:pt x="71384" y="1538740"/>
                </a:lnTo>
                <a:close/>
              </a:path>
              <a:path w="118110" h="1610995">
                <a:moveTo>
                  <a:pt x="58800" y="0"/>
                </a:moveTo>
                <a:lnTo>
                  <a:pt x="46219" y="1510284"/>
                </a:lnTo>
                <a:lnTo>
                  <a:pt x="46095" y="1538740"/>
                </a:lnTo>
                <a:lnTo>
                  <a:pt x="58495" y="1560413"/>
                </a:lnTo>
                <a:lnTo>
                  <a:pt x="71384" y="1538740"/>
                </a:lnTo>
                <a:lnTo>
                  <a:pt x="84200" y="254"/>
                </a:lnTo>
                <a:lnTo>
                  <a:pt x="58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90715" y="3092195"/>
            <a:ext cx="931163" cy="3124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33642" y="3169285"/>
            <a:ext cx="732790" cy="118110"/>
          </a:xfrm>
          <a:custGeom>
            <a:avLst/>
            <a:gdLst/>
            <a:ahLst/>
            <a:cxnLst/>
            <a:rect l="l" t="t" r="r" b="b"/>
            <a:pathLst>
              <a:path w="732790" h="118110">
                <a:moveTo>
                  <a:pt x="682062" y="58927"/>
                </a:moveTo>
                <a:lnTo>
                  <a:pt x="624585" y="92455"/>
                </a:lnTo>
                <a:lnTo>
                  <a:pt x="618489" y="95885"/>
                </a:lnTo>
                <a:lnTo>
                  <a:pt x="616457" y="103759"/>
                </a:lnTo>
                <a:lnTo>
                  <a:pt x="620013" y="109727"/>
                </a:lnTo>
                <a:lnTo>
                  <a:pt x="623569" y="115824"/>
                </a:lnTo>
                <a:lnTo>
                  <a:pt x="631316" y="117855"/>
                </a:lnTo>
                <a:lnTo>
                  <a:pt x="637285" y="114300"/>
                </a:lnTo>
                <a:lnTo>
                  <a:pt x="710591" y="71627"/>
                </a:lnTo>
                <a:lnTo>
                  <a:pt x="707135" y="71627"/>
                </a:lnTo>
                <a:lnTo>
                  <a:pt x="707135" y="69850"/>
                </a:lnTo>
                <a:lnTo>
                  <a:pt x="700785" y="69850"/>
                </a:lnTo>
                <a:lnTo>
                  <a:pt x="682062" y="58927"/>
                </a:lnTo>
                <a:close/>
              </a:path>
              <a:path w="732790" h="118110">
                <a:moveTo>
                  <a:pt x="660291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660291" y="71627"/>
                </a:lnTo>
                <a:lnTo>
                  <a:pt x="682062" y="58927"/>
                </a:lnTo>
                <a:lnTo>
                  <a:pt x="660291" y="46227"/>
                </a:lnTo>
                <a:close/>
              </a:path>
              <a:path w="732790" h="118110">
                <a:moveTo>
                  <a:pt x="710591" y="46227"/>
                </a:moveTo>
                <a:lnTo>
                  <a:pt x="707135" y="46227"/>
                </a:lnTo>
                <a:lnTo>
                  <a:pt x="707135" y="71627"/>
                </a:lnTo>
                <a:lnTo>
                  <a:pt x="710591" y="71627"/>
                </a:lnTo>
                <a:lnTo>
                  <a:pt x="732408" y="58927"/>
                </a:lnTo>
                <a:lnTo>
                  <a:pt x="710591" y="46227"/>
                </a:lnTo>
                <a:close/>
              </a:path>
              <a:path w="732790" h="118110">
                <a:moveTo>
                  <a:pt x="700785" y="48005"/>
                </a:moveTo>
                <a:lnTo>
                  <a:pt x="682062" y="58927"/>
                </a:lnTo>
                <a:lnTo>
                  <a:pt x="700785" y="69850"/>
                </a:lnTo>
                <a:lnTo>
                  <a:pt x="700785" y="48005"/>
                </a:lnTo>
                <a:close/>
              </a:path>
              <a:path w="732790" h="118110">
                <a:moveTo>
                  <a:pt x="707135" y="48005"/>
                </a:moveTo>
                <a:lnTo>
                  <a:pt x="700785" y="48005"/>
                </a:lnTo>
                <a:lnTo>
                  <a:pt x="700785" y="69850"/>
                </a:lnTo>
                <a:lnTo>
                  <a:pt x="707135" y="69850"/>
                </a:lnTo>
                <a:lnTo>
                  <a:pt x="707135" y="48005"/>
                </a:lnTo>
                <a:close/>
              </a:path>
              <a:path w="732790" h="118110">
                <a:moveTo>
                  <a:pt x="631316" y="0"/>
                </a:moveTo>
                <a:lnTo>
                  <a:pt x="623569" y="2031"/>
                </a:lnTo>
                <a:lnTo>
                  <a:pt x="620013" y="8127"/>
                </a:lnTo>
                <a:lnTo>
                  <a:pt x="616457" y="14097"/>
                </a:lnTo>
                <a:lnTo>
                  <a:pt x="618489" y="21970"/>
                </a:lnTo>
                <a:lnTo>
                  <a:pt x="624585" y="25400"/>
                </a:lnTo>
                <a:lnTo>
                  <a:pt x="682062" y="58927"/>
                </a:lnTo>
                <a:lnTo>
                  <a:pt x="700785" y="48005"/>
                </a:lnTo>
                <a:lnTo>
                  <a:pt x="707135" y="48005"/>
                </a:lnTo>
                <a:lnTo>
                  <a:pt x="707135" y="46227"/>
                </a:lnTo>
                <a:lnTo>
                  <a:pt x="710591" y="46227"/>
                </a:lnTo>
                <a:lnTo>
                  <a:pt x="637285" y="3555"/>
                </a:lnTo>
                <a:lnTo>
                  <a:pt x="631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7011" y="751331"/>
            <a:ext cx="2471928" cy="12329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18076" y="662940"/>
            <a:ext cx="2238755" cy="14645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34509" y="779144"/>
            <a:ext cx="2376296" cy="11376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4509" y="779144"/>
            <a:ext cx="2376805" cy="1137920"/>
          </a:xfrm>
          <a:custGeom>
            <a:avLst/>
            <a:gdLst/>
            <a:ahLst/>
            <a:cxnLst/>
            <a:rect l="l" t="t" r="r" b="b"/>
            <a:pathLst>
              <a:path w="2376804" h="1137920">
                <a:moveTo>
                  <a:pt x="0" y="0"/>
                </a:moveTo>
                <a:lnTo>
                  <a:pt x="2376296" y="0"/>
                </a:lnTo>
                <a:lnTo>
                  <a:pt x="2376296" y="1137665"/>
                </a:lnTo>
                <a:lnTo>
                  <a:pt x="0" y="113766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34509" y="779144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0"/>
                </a:moveTo>
                <a:lnTo>
                  <a:pt x="142239" y="142239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34509" y="1774570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2239"/>
                </a:moveTo>
                <a:lnTo>
                  <a:pt x="142239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68567" y="779144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40" h="142240">
                <a:moveTo>
                  <a:pt x="142239" y="0"/>
                </a:moveTo>
                <a:lnTo>
                  <a:pt x="0" y="142239"/>
                </a:lnTo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68567" y="1774570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40" h="142239">
                <a:moveTo>
                  <a:pt x="142239" y="142239"/>
                </a:moveTo>
                <a:lnTo>
                  <a:pt x="0" y="0"/>
                </a:lnTo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476750" y="921385"/>
            <a:ext cx="2092325" cy="85344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 marR="83820" algn="just">
              <a:lnSpc>
                <a:spcPct val="100000"/>
              </a:lnSpc>
              <a:spcBef>
                <a:spcPts val="210"/>
              </a:spcBef>
              <a:tabLst>
                <a:tab pos="1596390" algn="l"/>
              </a:tabLst>
            </a:pPr>
            <a:r>
              <a:rPr sz="1300" b="1" spc="-10" dirty="0">
                <a:latin typeface="Arial Narrow"/>
                <a:cs typeface="Arial Narrow"/>
              </a:rPr>
              <a:t>Эк</a:t>
            </a:r>
            <a:r>
              <a:rPr sz="1300" b="1" dirty="0">
                <a:latin typeface="Arial Narrow"/>
                <a:cs typeface="Arial Narrow"/>
              </a:rPr>
              <a:t>о</a:t>
            </a:r>
            <a:r>
              <a:rPr sz="1300" b="1" spc="-5" dirty="0">
                <a:latin typeface="Arial Narrow"/>
                <a:cs typeface="Arial Narrow"/>
              </a:rPr>
              <a:t>л</a:t>
            </a:r>
            <a:r>
              <a:rPr sz="1300" b="1" spc="-10" dirty="0">
                <a:latin typeface="Arial Narrow"/>
                <a:cs typeface="Arial Narrow"/>
              </a:rPr>
              <a:t>о</a:t>
            </a:r>
            <a:r>
              <a:rPr sz="1300" b="1" spc="0" dirty="0">
                <a:latin typeface="Arial Narrow"/>
                <a:cs typeface="Arial Narrow"/>
              </a:rPr>
              <a:t>г</a:t>
            </a:r>
            <a:r>
              <a:rPr sz="1300" b="1" dirty="0">
                <a:latin typeface="Arial Narrow"/>
                <a:cs typeface="Arial Narrow"/>
              </a:rPr>
              <a:t>и</a:t>
            </a:r>
            <a:r>
              <a:rPr sz="1300" b="1" spc="-15" dirty="0">
                <a:latin typeface="Arial Narrow"/>
                <a:cs typeface="Arial Narrow"/>
              </a:rPr>
              <a:t>ч</a:t>
            </a:r>
            <a:r>
              <a:rPr sz="1300" b="1" spc="-10" dirty="0">
                <a:latin typeface="Arial Narrow"/>
                <a:cs typeface="Arial Narrow"/>
              </a:rPr>
              <a:t>е</a:t>
            </a:r>
            <a:r>
              <a:rPr sz="1300" b="1" spc="-15" dirty="0">
                <a:latin typeface="Arial Narrow"/>
                <a:cs typeface="Arial Narrow"/>
              </a:rPr>
              <a:t>с</a:t>
            </a:r>
            <a:r>
              <a:rPr sz="1300" b="1" dirty="0">
                <a:latin typeface="Arial Narrow"/>
                <a:cs typeface="Arial Narrow"/>
              </a:rPr>
              <a:t>к</a:t>
            </a:r>
            <a:r>
              <a:rPr sz="1300" b="1" spc="-15" dirty="0">
                <a:latin typeface="Arial Narrow"/>
                <a:cs typeface="Arial Narrow"/>
              </a:rPr>
              <a:t>и</a:t>
            </a:r>
            <a:r>
              <a:rPr sz="1300" b="1" spc="-5" dirty="0">
                <a:latin typeface="Arial Narrow"/>
                <a:cs typeface="Arial Narrow"/>
              </a:rPr>
              <a:t>й</a:t>
            </a:r>
            <a:r>
              <a:rPr sz="1300" b="1" dirty="0">
                <a:latin typeface="Arial Narrow"/>
                <a:cs typeface="Arial Narrow"/>
              </a:rPr>
              <a:t>	</a:t>
            </a:r>
            <a:r>
              <a:rPr sz="1300" b="1" spc="-10" dirty="0">
                <a:latin typeface="Arial Narrow"/>
                <a:cs typeface="Arial Narrow"/>
              </a:rPr>
              <a:t>те</a:t>
            </a:r>
            <a:r>
              <a:rPr sz="1300" b="1" spc="-15" dirty="0">
                <a:latin typeface="Arial Narrow"/>
                <a:cs typeface="Arial Narrow"/>
              </a:rPr>
              <a:t>а</a:t>
            </a:r>
            <a:r>
              <a:rPr sz="1300" b="1" dirty="0">
                <a:latin typeface="Arial Narrow"/>
                <a:cs typeface="Arial Narrow"/>
              </a:rPr>
              <a:t>т</a:t>
            </a:r>
            <a:r>
              <a:rPr sz="1300" b="1" spc="-5" dirty="0">
                <a:latin typeface="Arial Narrow"/>
                <a:cs typeface="Arial Narrow"/>
              </a:rPr>
              <a:t>р,  </a:t>
            </a:r>
            <a:r>
              <a:rPr sz="1300" b="1" spc="-10" dirty="0">
                <a:latin typeface="Arial Narrow"/>
                <a:cs typeface="Arial Narrow"/>
              </a:rPr>
              <a:t>использование народной  мудрости </a:t>
            </a:r>
            <a:r>
              <a:rPr sz="1300" b="1" spc="-5" dirty="0">
                <a:latin typeface="Arial Narrow"/>
                <a:cs typeface="Arial Narrow"/>
              </a:rPr>
              <a:t>(сказок, легенд </a:t>
            </a:r>
            <a:r>
              <a:rPr sz="1300" b="1" spc="-15" dirty="0">
                <a:latin typeface="Arial Narrow"/>
                <a:cs typeface="Arial Narrow"/>
              </a:rPr>
              <a:t>на  </a:t>
            </a:r>
            <a:r>
              <a:rPr sz="1300" b="1" spc="-10" dirty="0">
                <a:latin typeface="Arial Narrow"/>
                <a:cs typeface="Arial Narrow"/>
              </a:rPr>
              <a:t>экологическую</a:t>
            </a:r>
            <a:r>
              <a:rPr sz="1300" b="1" spc="4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тематику)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972300" y="5180076"/>
            <a:ext cx="1699259" cy="9601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20306" y="5207000"/>
            <a:ext cx="1604010" cy="8660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20306" y="5207000"/>
            <a:ext cx="1604010" cy="866140"/>
          </a:xfrm>
          <a:custGeom>
            <a:avLst/>
            <a:gdLst/>
            <a:ahLst/>
            <a:cxnLst/>
            <a:rect l="l" t="t" r="r" b="b"/>
            <a:pathLst>
              <a:path w="1604009" h="866139">
                <a:moveTo>
                  <a:pt x="0" y="0"/>
                </a:moveTo>
                <a:lnTo>
                  <a:pt x="1604010" y="0"/>
                </a:lnTo>
                <a:lnTo>
                  <a:pt x="1604010" y="866076"/>
                </a:lnTo>
                <a:lnTo>
                  <a:pt x="0" y="8660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28509" y="5315203"/>
            <a:ext cx="1388110" cy="650240"/>
          </a:xfrm>
          <a:custGeom>
            <a:avLst/>
            <a:gdLst/>
            <a:ahLst/>
            <a:cxnLst/>
            <a:rect l="l" t="t" r="r" b="b"/>
            <a:pathLst>
              <a:path w="1388109" h="650239">
                <a:moveTo>
                  <a:pt x="0" y="0"/>
                </a:moveTo>
                <a:lnTo>
                  <a:pt x="1387602" y="0"/>
                </a:lnTo>
                <a:lnTo>
                  <a:pt x="1387602" y="649617"/>
                </a:lnTo>
                <a:lnTo>
                  <a:pt x="0" y="64961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20306" y="520700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0"/>
                </a:moveTo>
                <a:lnTo>
                  <a:pt x="108203" y="10820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20306" y="596482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108254"/>
                </a:moveTo>
                <a:lnTo>
                  <a:pt x="10820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16111" y="520700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204" y="0"/>
                </a:moveTo>
                <a:lnTo>
                  <a:pt x="0" y="10820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16111" y="596482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204" y="108254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419593" y="5410606"/>
            <a:ext cx="808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Кр</a:t>
            </a:r>
            <a:r>
              <a:rPr sz="1400" b="1" spc="-5" dirty="0">
                <a:latin typeface="Arial Narrow"/>
                <a:cs typeface="Arial Narrow"/>
              </a:rPr>
              <a:t>ужк</a:t>
            </a:r>
            <a:r>
              <a:rPr sz="1400" b="1" dirty="0">
                <a:latin typeface="Arial Narrow"/>
                <a:cs typeface="Arial Narrow"/>
              </a:rPr>
              <a:t>овая  работа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851904" y="751331"/>
            <a:ext cx="2202179" cy="1712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9782" y="779144"/>
            <a:ext cx="2106549" cy="16179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99782" y="779144"/>
            <a:ext cx="2106930" cy="1617980"/>
          </a:xfrm>
          <a:custGeom>
            <a:avLst/>
            <a:gdLst/>
            <a:ahLst/>
            <a:cxnLst/>
            <a:rect l="l" t="t" r="r" b="b"/>
            <a:pathLst>
              <a:path w="2106929" h="1617980">
                <a:moveTo>
                  <a:pt x="0" y="0"/>
                </a:moveTo>
                <a:lnTo>
                  <a:pt x="2106549" y="0"/>
                </a:lnTo>
                <a:lnTo>
                  <a:pt x="2106549" y="1617979"/>
                </a:lnTo>
                <a:lnTo>
                  <a:pt x="0" y="16179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99782" y="779144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5" h="202565">
                <a:moveTo>
                  <a:pt x="0" y="0"/>
                </a:moveTo>
                <a:lnTo>
                  <a:pt x="202311" y="202183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9782" y="2194814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5" h="202564">
                <a:moveTo>
                  <a:pt x="0" y="202311"/>
                </a:moveTo>
                <a:lnTo>
                  <a:pt x="202311" y="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04020" y="779144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5" h="202565">
                <a:moveTo>
                  <a:pt x="202310" y="0"/>
                </a:moveTo>
                <a:lnTo>
                  <a:pt x="0" y="202183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04020" y="2194814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5" h="202564">
                <a:moveTo>
                  <a:pt x="202310" y="202311"/>
                </a:moveTo>
                <a:lnTo>
                  <a:pt x="0" y="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102093" y="981328"/>
            <a:ext cx="1702435" cy="121348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214629" marR="203835" indent="284480">
              <a:lnSpc>
                <a:spcPct val="100000"/>
              </a:lnSpc>
              <a:spcBef>
                <a:spcPts val="70"/>
              </a:spcBef>
            </a:pPr>
            <a:r>
              <a:rPr sz="1300" b="1" spc="-10" dirty="0">
                <a:latin typeface="Arial Narrow"/>
                <a:cs typeface="Arial Narrow"/>
              </a:rPr>
              <a:t>Конкурсы,  викторины,</a:t>
            </a:r>
            <a:r>
              <a:rPr sz="1300" b="1" spc="-20" dirty="0">
                <a:latin typeface="Arial Narrow"/>
                <a:cs typeface="Arial Narrow"/>
              </a:rPr>
              <a:t> </a:t>
            </a:r>
            <a:r>
              <a:rPr sz="1300" b="1" spc="-5" dirty="0">
                <a:latin typeface="Arial Narrow"/>
                <a:cs typeface="Arial Narrow"/>
              </a:rPr>
              <a:t>брейн-</a:t>
            </a:r>
            <a:endParaRPr sz="1300">
              <a:latin typeface="Arial Narrow"/>
              <a:cs typeface="Arial Narrow"/>
            </a:endParaRPr>
          </a:p>
          <a:p>
            <a:pPr marL="152400">
              <a:lnSpc>
                <a:spcPct val="100000"/>
              </a:lnSpc>
            </a:pPr>
            <a:r>
              <a:rPr sz="1300" b="1" spc="-10" dirty="0">
                <a:latin typeface="Arial Narrow"/>
                <a:cs typeface="Arial Narrow"/>
              </a:rPr>
              <a:t>ринги,</a:t>
            </a:r>
            <a:r>
              <a:rPr sz="1300" b="1" spc="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развлечения,</a:t>
            </a:r>
            <a:endParaRPr sz="1300">
              <a:latin typeface="Arial Narrow"/>
              <a:cs typeface="Arial Narrow"/>
            </a:endParaRPr>
          </a:p>
          <a:p>
            <a:pPr marL="328930" marR="318770" indent="-635" algn="ctr">
              <a:lnSpc>
                <a:spcPct val="100000"/>
              </a:lnSpc>
            </a:pPr>
            <a:r>
              <a:rPr sz="1300" b="1" spc="-10" dirty="0">
                <a:latin typeface="Arial Narrow"/>
                <a:cs typeface="Arial Narrow"/>
              </a:rPr>
              <a:t>праздники,  эко</a:t>
            </a:r>
            <a:r>
              <a:rPr sz="1300" b="1" spc="-15" dirty="0">
                <a:latin typeface="Arial Narrow"/>
                <a:cs typeface="Arial Narrow"/>
              </a:rPr>
              <a:t>л</a:t>
            </a:r>
            <a:r>
              <a:rPr sz="1300" b="1" spc="-5" dirty="0">
                <a:latin typeface="Arial Narrow"/>
                <a:cs typeface="Arial Narrow"/>
              </a:rPr>
              <a:t>ог</a:t>
            </a:r>
            <a:r>
              <a:rPr sz="1300" b="1" spc="-15" dirty="0">
                <a:latin typeface="Arial Narrow"/>
                <a:cs typeface="Arial Narrow"/>
              </a:rPr>
              <a:t>ич</a:t>
            </a:r>
            <a:r>
              <a:rPr sz="1300" b="1" spc="-10" dirty="0">
                <a:latin typeface="Arial Narrow"/>
                <a:cs typeface="Arial Narrow"/>
              </a:rPr>
              <a:t>е</a:t>
            </a:r>
            <a:r>
              <a:rPr sz="1300" b="1" spc="-15" dirty="0">
                <a:latin typeface="Arial Narrow"/>
                <a:cs typeface="Arial Narrow"/>
              </a:rPr>
              <a:t>с</a:t>
            </a:r>
            <a:r>
              <a:rPr sz="1300" b="1" spc="-10" dirty="0">
                <a:latin typeface="Arial Narrow"/>
                <a:cs typeface="Arial Narrow"/>
              </a:rPr>
              <a:t>к</a:t>
            </a:r>
            <a:r>
              <a:rPr sz="1300" b="1" spc="-15" dirty="0">
                <a:latin typeface="Arial Narrow"/>
                <a:cs typeface="Arial Narrow"/>
              </a:rPr>
              <a:t>о</a:t>
            </a:r>
            <a:r>
              <a:rPr sz="1300" b="1" spc="-5" dirty="0">
                <a:latin typeface="Arial Narrow"/>
                <a:cs typeface="Arial Narrow"/>
              </a:rPr>
              <a:t>го  </a:t>
            </a:r>
            <a:r>
              <a:rPr sz="1300" b="1" spc="-10" dirty="0">
                <a:latin typeface="Arial Narrow"/>
                <a:cs typeface="Arial Narrow"/>
              </a:rPr>
              <a:t>характера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231260" y="5235321"/>
            <a:ext cx="2686050" cy="90805"/>
          </a:xfrm>
          <a:custGeom>
            <a:avLst/>
            <a:gdLst/>
            <a:ahLst/>
            <a:cxnLst/>
            <a:rect l="l" t="t" r="r" b="b"/>
            <a:pathLst>
              <a:path w="2686050" h="90804">
                <a:moveTo>
                  <a:pt x="2686050" y="0"/>
                </a:moveTo>
                <a:lnTo>
                  <a:pt x="0" y="0"/>
                </a:lnTo>
                <a:lnTo>
                  <a:pt x="90931" y="90804"/>
                </a:lnTo>
                <a:lnTo>
                  <a:pt x="2595244" y="90804"/>
                </a:lnTo>
                <a:lnTo>
                  <a:pt x="2686050" y="0"/>
                </a:lnTo>
                <a:close/>
              </a:path>
            </a:pathLst>
          </a:custGeom>
          <a:solidFill>
            <a:srgbClr val="ECF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31260" y="5871273"/>
            <a:ext cx="2686050" cy="91440"/>
          </a:xfrm>
          <a:custGeom>
            <a:avLst/>
            <a:gdLst/>
            <a:ahLst/>
            <a:cxnLst/>
            <a:rect l="l" t="t" r="r" b="b"/>
            <a:pathLst>
              <a:path w="2686050" h="91439">
                <a:moveTo>
                  <a:pt x="2595244" y="0"/>
                </a:moveTo>
                <a:lnTo>
                  <a:pt x="90931" y="0"/>
                </a:lnTo>
                <a:lnTo>
                  <a:pt x="0" y="90855"/>
                </a:lnTo>
                <a:lnTo>
                  <a:pt x="2686050" y="90855"/>
                </a:lnTo>
                <a:lnTo>
                  <a:pt x="2595244" y="0"/>
                </a:lnTo>
                <a:close/>
              </a:path>
            </a:pathLst>
          </a:custGeom>
          <a:solidFill>
            <a:srgbClr val="BAC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31260" y="5235321"/>
            <a:ext cx="91440" cy="727075"/>
          </a:xfrm>
          <a:custGeom>
            <a:avLst/>
            <a:gdLst/>
            <a:ahLst/>
            <a:cxnLst/>
            <a:rect l="l" t="t" r="r" b="b"/>
            <a:pathLst>
              <a:path w="91439" h="727075">
                <a:moveTo>
                  <a:pt x="0" y="0"/>
                </a:moveTo>
                <a:lnTo>
                  <a:pt x="0" y="726808"/>
                </a:lnTo>
                <a:lnTo>
                  <a:pt x="90931" y="635952"/>
                </a:lnTo>
                <a:lnTo>
                  <a:pt x="90931" y="90804"/>
                </a:lnTo>
                <a:lnTo>
                  <a:pt x="0" y="0"/>
                </a:lnTo>
                <a:close/>
              </a:path>
            </a:pathLst>
          </a:custGeom>
          <a:solidFill>
            <a:srgbClr val="F1F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26505" y="5235321"/>
            <a:ext cx="90805" cy="727075"/>
          </a:xfrm>
          <a:custGeom>
            <a:avLst/>
            <a:gdLst/>
            <a:ahLst/>
            <a:cxnLst/>
            <a:rect l="l" t="t" r="r" b="b"/>
            <a:pathLst>
              <a:path w="90804" h="727075">
                <a:moveTo>
                  <a:pt x="90805" y="0"/>
                </a:moveTo>
                <a:lnTo>
                  <a:pt x="0" y="90804"/>
                </a:lnTo>
                <a:lnTo>
                  <a:pt x="0" y="635952"/>
                </a:lnTo>
                <a:lnTo>
                  <a:pt x="90805" y="726808"/>
                </a:lnTo>
                <a:lnTo>
                  <a:pt x="90805" y="0"/>
                </a:lnTo>
                <a:close/>
              </a:path>
            </a:pathLst>
          </a:custGeom>
          <a:solidFill>
            <a:srgbClr val="8B9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31260" y="5235321"/>
            <a:ext cx="2686050" cy="727075"/>
          </a:xfrm>
          <a:custGeom>
            <a:avLst/>
            <a:gdLst/>
            <a:ahLst/>
            <a:cxnLst/>
            <a:rect l="l" t="t" r="r" b="b"/>
            <a:pathLst>
              <a:path w="2686050" h="727075">
                <a:moveTo>
                  <a:pt x="0" y="0"/>
                </a:moveTo>
                <a:lnTo>
                  <a:pt x="2686050" y="0"/>
                </a:lnTo>
                <a:lnTo>
                  <a:pt x="2686050" y="726808"/>
                </a:lnTo>
                <a:lnTo>
                  <a:pt x="0" y="72680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31260" y="5235321"/>
            <a:ext cx="91440" cy="90805"/>
          </a:xfrm>
          <a:custGeom>
            <a:avLst/>
            <a:gdLst/>
            <a:ahLst/>
            <a:cxnLst/>
            <a:rect l="l" t="t" r="r" b="b"/>
            <a:pathLst>
              <a:path w="91439" h="90804">
                <a:moveTo>
                  <a:pt x="0" y="0"/>
                </a:moveTo>
                <a:lnTo>
                  <a:pt x="90931" y="9080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31260" y="587127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0855"/>
                </a:moveTo>
                <a:lnTo>
                  <a:pt x="90931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26505" y="5235321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4">
                <a:moveTo>
                  <a:pt x="90805" y="0"/>
                </a:moveTo>
                <a:lnTo>
                  <a:pt x="0" y="90804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26505" y="5871273"/>
            <a:ext cx="90805" cy="91440"/>
          </a:xfrm>
          <a:custGeom>
            <a:avLst/>
            <a:gdLst/>
            <a:ahLst/>
            <a:cxnLst/>
            <a:rect l="l" t="t" r="r" b="b"/>
            <a:pathLst>
              <a:path w="90804" h="91439">
                <a:moveTo>
                  <a:pt x="90805" y="90855"/>
                </a:moveTo>
                <a:lnTo>
                  <a:pt x="0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322192" y="5326126"/>
            <a:ext cx="2504440" cy="545465"/>
          </a:xfrm>
          <a:prstGeom prst="rect">
            <a:avLst/>
          </a:prstGeom>
          <a:solidFill>
            <a:srgbClr val="E9F480"/>
          </a:solidFill>
          <a:ln w="25400">
            <a:solidFill>
              <a:srgbClr val="385D89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400" b="1" spc="-5" dirty="0">
                <a:latin typeface="Arial Narrow"/>
                <a:cs typeface="Arial Narrow"/>
              </a:rPr>
              <a:t>Активные </a:t>
            </a:r>
            <a:r>
              <a:rPr sz="1400" b="1" dirty="0">
                <a:latin typeface="Arial Narrow"/>
                <a:cs typeface="Arial Narrow"/>
              </a:rPr>
              <a:t>формы работы</a:t>
            </a:r>
            <a:r>
              <a:rPr sz="1400" b="1" spc="-8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с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75" dirty="0">
                <a:latin typeface="Arial Narrow"/>
                <a:cs typeface="Arial Narrow"/>
              </a:rPr>
              <a:t>семьѐй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477000" y="3602735"/>
            <a:ext cx="699516" cy="17800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19798" y="3624707"/>
            <a:ext cx="527685" cy="1582420"/>
          </a:xfrm>
          <a:custGeom>
            <a:avLst/>
            <a:gdLst/>
            <a:ahLst/>
            <a:cxnLst/>
            <a:rect l="l" t="t" r="r" b="b"/>
            <a:pathLst>
              <a:path w="527684" h="1582420">
                <a:moveTo>
                  <a:pt x="431673" y="1484503"/>
                </a:moveTo>
                <a:lnTo>
                  <a:pt x="423672" y="1484884"/>
                </a:lnTo>
                <a:lnTo>
                  <a:pt x="418973" y="1490091"/>
                </a:lnTo>
                <a:lnTo>
                  <a:pt x="414147" y="1495171"/>
                </a:lnTo>
                <a:lnTo>
                  <a:pt x="414527" y="1503299"/>
                </a:lnTo>
                <a:lnTo>
                  <a:pt x="419734" y="1507998"/>
                </a:lnTo>
                <a:lnTo>
                  <a:pt x="500760" y="1582293"/>
                </a:lnTo>
                <a:lnTo>
                  <a:pt x="505431" y="1562100"/>
                </a:lnTo>
                <a:lnTo>
                  <a:pt x="481202" y="1562100"/>
                </a:lnTo>
                <a:lnTo>
                  <a:pt x="467302" y="1517196"/>
                </a:lnTo>
                <a:lnTo>
                  <a:pt x="436879" y="1489329"/>
                </a:lnTo>
                <a:lnTo>
                  <a:pt x="431673" y="1484503"/>
                </a:lnTo>
                <a:close/>
              </a:path>
              <a:path w="527684" h="1582420">
                <a:moveTo>
                  <a:pt x="467302" y="1517196"/>
                </a:moveTo>
                <a:lnTo>
                  <a:pt x="481202" y="1562100"/>
                </a:lnTo>
                <a:lnTo>
                  <a:pt x="502630" y="1555369"/>
                </a:lnTo>
                <a:lnTo>
                  <a:pt x="480949" y="1555369"/>
                </a:lnTo>
                <a:lnTo>
                  <a:pt x="485865" y="1534200"/>
                </a:lnTo>
                <a:lnTo>
                  <a:pt x="467302" y="1517196"/>
                </a:lnTo>
                <a:close/>
              </a:path>
              <a:path w="527684" h="1582420">
                <a:moveTo>
                  <a:pt x="509270" y="1458341"/>
                </a:moveTo>
                <a:lnTo>
                  <a:pt x="502411" y="1462659"/>
                </a:lnTo>
                <a:lnTo>
                  <a:pt x="500887" y="1469517"/>
                </a:lnTo>
                <a:lnTo>
                  <a:pt x="491573" y="1509621"/>
                </a:lnTo>
                <a:lnTo>
                  <a:pt x="505459" y="1554480"/>
                </a:lnTo>
                <a:lnTo>
                  <a:pt x="481202" y="1562100"/>
                </a:lnTo>
                <a:lnTo>
                  <a:pt x="505431" y="1562100"/>
                </a:lnTo>
                <a:lnTo>
                  <a:pt x="525526" y="1475232"/>
                </a:lnTo>
                <a:lnTo>
                  <a:pt x="527176" y="1468374"/>
                </a:lnTo>
                <a:lnTo>
                  <a:pt x="522858" y="1461516"/>
                </a:lnTo>
                <a:lnTo>
                  <a:pt x="516127" y="1459992"/>
                </a:lnTo>
                <a:lnTo>
                  <a:pt x="509270" y="1458341"/>
                </a:lnTo>
                <a:close/>
              </a:path>
              <a:path w="527684" h="1582420">
                <a:moveTo>
                  <a:pt x="485865" y="1534200"/>
                </a:moveTo>
                <a:lnTo>
                  <a:pt x="480949" y="1555369"/>
                </a:lnTo>
                <a:lnTo>
                  <a:pt x="501903" y="1548892"/>
                </a:lnTo>
                <a:lnTo>
                  <a:pt x="485865" y="1534200"/>
                </a:lnTo>
                <a:close/>
              </a:path>
              <a:path w="527684" h="1582420">
                <a:moveTo>
                  <a:pt x="491573" y="1509621"/>
                </a:moveTo>
                <a:lnTo>
                  <a:pt x="485865" y="1534200"/>
                </a:lnTo>
                <a:lnTo>
                  <a:pt x="501903" y="1548892"/>
                </a:lnTo>
                <a:lnTo>
                  <a:pt x="480949" y="1555369"/>
                </a:lnTo>
                <a:lnTo>
                  <a:pt x="502630" y="1555369"/>
                </a:lnTo>
                <a:lnTo>
                  <a:pt x="505459" y="1554480"/>
                </a:lnTo>
                <a:lnTo>
                  <a:pt x="491573" y="1509621"/>
                </a:lnTo>
                <a:close/>
              </a:path>
              <a:path w="527684" h="1582420">
                <a:moveTo>
                  <a:pt x="24256" y="0"/>
                </a:moveTo>
                <a:lnTo>
                  <a:pt x="0" y="7620"/>
                </a:lnTo>
                <a:lnTo>
                  <a:pt x="467302" y="1517196"/>
                </a:lnTo>
                <a:lnTo>
                  <a:pt x="485865" y="1534200"/>
                </a:lnTo>
                <a:lnTo>
                  <a:pt x="491573" y="1509621"/>
                </a:lnTo>
                <a:lnTo>
                  <a:pt x="24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65923" y="2719197"/>
            <a:ext cx="1572260" cy="127635"/>
          </a:xfrm>
          <a:custGeom>
            <a:avLst/>
            <a:gdLst/>
            <a:ahLst/>
            <a:cxnLst/>
            <a:rect l="l" t="t" r="r" b="b"/>
            <a:pathLst>
              <a:path w="1572259" h="127635">
                <a:moveTo>
                  <a:pt x="1572259" y="0"/>
                </a:moveTo>
                <a:lnTo>
                  <a:pt x="0" y="0"/>
                </a:lnTo>
                <a:lnTo>
                  <a:pt x="127253" y="127253"/>
                </a:lnTo>
                <a:lnTo>
                  <a:pt x="1445005" y="127253"/>
                </a:lnTo>
                <a:lnTo>
                  <a:pt x="1572259" y="0"/>
                </a:lnTo>
                <a:close/>
              </a:path>
            </a:pathLst>
          </a:custGeom>
          <a:solidFill>
            <a:srgbClr val="DAB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65923" y="3609975"/>
            <a:ext cx="1572260" cy="127635"/>
          </a:xfrm>
          <a:custGeom>
            <a:avLst/>
            <a:gdLst/>
            <a:ahLst/>
            <a:cxnLst/>
            <a:rect l="l" t="t" r="r" b="b"/>
            <a:pathLst>
              <a:path w="1572259" h="127635">
                <a:moveTo>
                  <a:pt x="1445005" y="0"/>
                </a:moveTo>
                <a:lnTo>
                  <a:pt x="127253" y="0"/>
                </a:lnTo>
                <a:lnTo>
                  <a:pt x="0" y="127254"/>
                </a:lnTo>
                <a:lnTo>
                  <a:pt x="1572259" y="127254"/>
                </a:lnTo>
                <a:lnTo>
                  <a:pt x="1445005" y="0"/>
                </a:lnTo>
                <a:close/>
              </a:path>
            </a:pathLst>
          </a:custGeom>
          <a:solidFill>
            <a:srgbClr val="A88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65923" y="2719197"/>
            <a:ext cx="127635" cy="1018540"/>
          </a:xfrm>
          <a:custGeom>
            <a:avLst/>
            <a:gdLst/>
            <a:ahLst/>
            <a:cxnLst/>
            <a:rect l="l" t="t" r="r" b="b"/>
            <a:pathLst>
              <a:path w="127634" h="1018539">
                <a:moveTo>
                  <a:pt x="0" y="0"/>
                </a:moveTo>
                <a:lnTo>
                  <a:pt x="0" y="1018032"/>
                </a:lnTo>
                <a:lnTo>
                  <a:pt x="127253" y="890777"/>
                </a:lnTo>
                <a:lnTo>
                  <a:pt x="127253" y="127253"/>
                </a:lnTo>
                <a:lnTo>
                  <a:pt x="0" y="0"/>
                </a:lnTo>
                <a:close/>
              </a:path>
            </a:pathLst>
          </a:custGeom>
          <a:solidFill>
            <a:srgbClr val="E2C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10930" y="2719197"/>
            <a:ext cx="127635" cy="1018540"/>
          </a:xfrm>
          <a:custGeom>
            <a:avLst/>
            <a:gdLst/>
            <a:ahLst/>
            <a:cxnLst/>
            <a:rect l="l" t="t" r="r" b="b"/>
            <a:pathLst>
              <a:path w="127634" h="1018539">
                <a:moveTo>
                  <a:pt x="127253" y="0"/>
                </a:moveTo>
                <a:lnTo>
                  <a:pt x="0" y="127253"/>
                </a:lnTo>
                <a:lnTo>
                  <a:pt x="0" y="890777"/>
                </a:lnTo>
                <a:lnTo>
                  <a:pt x="127253" y="1018032"/>
                </a:lnTo>
                <a:lnTo>
                  <a:pt x="127253" y="0"/>
                </a:lnTo>
                <a:close/>
              </a:path>
            </a:pathLst>
          </a:custGeom>
          <a:solidFill>
            <a:srgbClr val="7C5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65923" y="2719197"/>
            <a:ext cx="1572260" cy="1018540"/>
          </a:xfrm>
          <a:custGeom>
            <a:avLst/>
            <a:gdLst/>
            <a:ahLst/>
            <a:cxnLst/>
            <a:rect l="l" t="t" r="r" b="b"/>
            <a:pathLst>
              <a:path w="1572259" h="1018539">
                <a:moveTo>
                  <a:pt x="0" y="0"/>
                </a:moveTo>
                <a:lnTo>
                  <a:pt x="1572259" y="0"/>
                </a:lnTo>
                <a:lnTo>
                  <a:pt x="1572259" y="1018032"/>
                </a:lnTo>
                <a:lnTo>
                  <a:pt x="0" y="101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65923" y="2719197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5">
                <a:moveTo>
                  <a:pt x="0" y="0"/>
                </a:moveTo>
                <a:lnTo>
                  <a:pt x="127253" y="12725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65923" y="3609975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5">
                <a:moveTo>
                  <a:pt x="0" y="127254"/>
                </a:moveTo>
                <a:lnTo>
                  <a:pt x="127253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10930" y="2719197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5">
                <a:moveTo>
                  <a:pt x="127253" y="0"/>
                </a:moveTo>
                <a:lnTo>
                  <a:pt x="0" y="12725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10930" y="3609975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5">
                <a:moveTo>
                  <a:pt x="127253" y="127254"/>
                </a:move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393178" y="2846451"/>
            <a:ext cx="1318260" cy="763905"/>
          </a:xfrm>
          <a:prstGeom prst="rect">
            <a:avLst/>
          </a:prstGeom>
          <a:solidFill>
            <a:srgbClr val="D19FC6"/>
          </a:solidFill>
          <a:ln w="25400">
            <a:solidFill>
              <a:srgbClr val="385D8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436245">
              <a:lnSpc>
                <a:spcPct val="100000"/>
              </a:lnSpc>
            </a:pPr>
            <a:r>
              <a:rPr sz="1400" b="1" spc="-5" dirty="0">
                <a:latin typeface="Arial Narrow"/>
                <a:cs typeface="Arial Narrow"/>
              </a:rPr>
              <a:t>Акции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478523" y="2276855"/>
            <a:ext cx="566927" cy="7010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21577" y="2412619"/>
            <a:ext cx="368935" cy="503555"/>
          </a:xfrm>
          <a:custGeom>
            <a:avLst/>
            <a:gdLst/>
            <a:ahLst/>
            <a:cxnLst/>
            <a:rect l="l" t="t" r="r" b="b"/>
            <a:pathLst>
              <a:path w="368934" h="503555">
                <a:moveTo>
                  <a:pt x="339119" y="40814"/>
                </a:moveTo>
                <a:lnTo>
                  <a:pt x="316021" y="51035"/>
                </a:lnTo>
                <a:lnTo>
                  <a:pt x="0" y="488441"/>
                </a:lnTo>
                <a:lnTo>
                  <a:pt x="20574" y="503300"/>
                </a:lnTo>
                <a:lnTo>
                  <a:pt x="336660" y="65804"/>
                </a:lnTo>
                <a:lnTo>
                  <a:pt x="339119" y="40814"/>
                </a:lnTo>
                <a:close/>
              </a:path>
              <a:path w="368934" h="503555">
                <a:moveTo>
                  <a:pt x="367291" y="12953"/>
                </a:moveTo>
                <a:lnTo>
                  <a:pt x="343534" y="12953"/>
                </a:lnTo>
                <a:lnTo>
                  <a:pt x="364108" y="27812"/>
                </a:lnTo>
                <a:lnTo>
                  <a:pt x="336660" y="65804"/>
                </a:lnTo>
                <a:lnTo>
                  <a:pt x="332613" y="106933"/>
                </a:lnTo>
                <a:lnTo>
                  <a:pt x="331977" y="113918"/>
                </a:lnTo>
                <a:lnTo>
                  <a:pt x="337057" y="120141"/>
                </a:lnTo>
                <a:lnTo>
                  <a:pt x="344043" y="120776"/>
                </a:lnTo>
                <a:lnTo>
                  <a:pt x="351027" y="121538"/>
                </a:lnTo>
                <a:lnTo>
                  <a:pt x="357250" y="116458"/>
                </a:lnTo>
                <a:lnTo>
                  <a:pt x="357886" y="109473"/>
                </a:lnTo>
                <a:lnTo>
                  <a:pt x="367291" y="12953"/>
                </a:lnTo>
                <a:close/>
              </a:path>
              <a:path w="368934" h="503555">
                <a:moveTo>
                  <a:pt x="368553" y="0"/>
                </a:moveTo>
                <a:lnTo>
                  <a:pt x="268097" y="44576"/>
                </a:lnTo>
                <a:lnTo>
                  <a:pt x="261620" y="47370"/>
                </a:lnTo>
                <a:lnTo>
                  <a:pt x="258699" y="54863"/>
                </a:lnTo>
                <a:lnTo>
                  <a:pt x="261620" y="61213"/>
                </a:lnTo>
                <a:lnTo>
                  <a:pt x="264414" y="67690"/>
                </a:lnTo>
                <a:lnTo>
                  <a:pt x="271906" y="70611"/>
                </a:lnTo>
                <a:lnTo>
                  <a:pt x="316021" y="51035"/>
                </a:lnTo>
                <a:lnTo>
                  <a:pt x="343534" y="12953"/>
                </a:lnTo>
                <a:lnTo>
                  <a:pt x="367291" y="12953"/>
                </a:lnTo>
                <a:lnTo>
                  <a:pt x="368553" y="0"/>
                </a:lnTo>
                <a:close/>
              </a:path>
              <a:path w="368934" h="503555">
                <a:moveTo>
                  <a:pt x="352151" y="19176"/>
                </a:moveTo>
                <a:lnTo>
                  <a:pt x="341249" y="19176"/>
                </a:lnTo>
                <a:lnTo>
                  <a:pt x="359028" y="32003"/>
                </a:lnTo>
                <a:lnTo>
                  <a:pt x="339119" y="40814"/>
                </a:lnTo>
                <a:lnTo>
                  <a:pt x="336660" y="65804"/>
                </a:lnTo>
                <a:lnTo>
                  <a:pt x="364108" y="27812"/>
                </a:lnTo>
                <a:lnTo>
                  <a:pt x="352151" y="19176"/>
                </a:lnTo>
                <a:close/>
              </a:path>
              <a:path w="368934" h="503555">
                <a:moveTo>
                  <a:pt x="343534" y="12953"/>
                </a:moveTo>
                <a:lnTo>
                  <a:pt x="316021" y="51035"/>
                </a:lnTo>
                <a:lnTo>
                  <a:pt x="339119" y="40814"/>
                </a:lnTo>
                <a:lnTo>
                  <a:pt x="341249" y="19176"/>
                </a:lnTo>
                <a:lnTo>
                  <a:pt x="352151" y="19176"/>
                </a:lnTo>
                <a:lnTo>
                  <a:pt x="343534" y="12953"/>
                </a:lnTo>
                <a:close/>
              </a:path>
              <a:path w="368934" h="503555">
                <a:moveTo>
                  <a:pt x="341249" y="19176"/>
                </a:moveTo>
                <a:lnTo>
                  <a:pt x="339119" y="40814"/>
                </a:lnTo>
                <a:lnTo>
                  <a:pt x="359028" y="32003"/>
                </a:lnTo>
                <a:lnTo>
                  <a:pt x="341249" y="19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9781" y="610108"/>
            <a:ext cx="1871980" cy="140970"/>
          </a:xfrm>
          <a:custGeom>
            <a:avLst/>
            <a:gdLst/>
            <a:ahLst/>
            <a:cxnLst/>
            <a:rect l="l" t="t" r="r" b="b"/>
            <a:pathLst>
              <a:path w="1871980" h="140970">
                <a:moveTo>
                  <a:pt x="1871649" y="0"/>
                </a:moveTo>
                <a:lnTo>
                  <a:pt x="0" y="0"/>
                </a:lnTo>
                <a:lnTo>
                  <a:pt x="140601" y="140588"/>
                </a:lnTo>
                <a:lnTo>
                  <a:pt x="1731060" y="140588"/>
                </a:lnTo>
                <a:lnTo>
                  <a:pt x="1871649" y="0"/>
                </a:lnTo>
                <a:close/>
              </a:path>
            </a:pathLst>
          </a:custGeom>
          <a:solidFill>
            <a:srgbClr val="31B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9781" y="1594230"/>
            <a:ext cx="1871980" cy="140970"/>
          </a:xfrm>
          <a:custGeom>
            <a:avLst/>
            <a:gdLst/>
            <a:ahLst/>
            <a:cxnLst/>
            <a:rect l="l" t="t" r="r" b="b"/>
            <a:pathLst>
              <a:path w="1871980" h="140969">
                <a:moveTo>
                  <a:pt x="1731060" y="0"/>
                </a:moveTo>
                <a:lnTo>
                  <a:pt x="140601" y="0"/>
                </a:lnTo>
                <a:lnTo>
                  <a:pt x="0" y="140589"/>
                </a:lnTo>
                <a:lnTo>
                  <a:pt x="1871649" y="140589"/>
                </a:lnTo>
                <a:lnTo>
                  <a:pt x="1731060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9781" y="610108"/>
            <a:ext cx="140970" cy="1125220"/>
          </a:xfrm>
          <a:custGeom>
            <a:avLst/>
            <a:gdLst/>
            <a:ahLst/>
            <a:cxnLst/>
            <a:rect l="l" t="t" r="r" b="b"/>
            <a:pathLst>
              <a:path w="140970" h="1125220">
                <a:moveTo>
                  <a:pt x="0" y="0"/>
                </a:moveTo>
                <a:lnTo>
                  <a:pt x="0" y="1124712"/>
                </a:lnTo>
                <a:lnTo>
                  <a:pt x="140601" y="984122"/>
                </a:lnTo>
                <a:lnTo>
                  <a:pt x="140601" y="140588"/>
                </a:lnTo>
                <a:lnTo>
                  <a:pt x="0" y="0"/>
                </a:lnTo>
                <a:close/>
              </a:path>
            </a:pathLst>
          </a:custGeom>
          <a:solidFill>
            <a:srgbClr val="66D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10842" y="610108"/>
            <a:ext cx="140970" cy="1125220"/>
          </a:xfrm>
          <a:custGeom>
            <a:avLst/>
            <a:gdLst/>
            <a:ahLst/>
            <a:cxnLst/>
            <a:rect l="l" t="t" r="r" b="b"/>
            <a:pathLst>
              <a:path w="140969" h="1125220">
                <a:moveTo>
                  <a:pt x="140588" y="0"/>
                </a:moveTo>
                <a:lnTo>
                  <a:pt x="0" y="140588"/>
                </a:lnTo>
                <a:lnTo>
                  <a:pt x="0" y="984122"/>
                </a:lnTo>
                <a:lnTo>
                  <a:pt x="140588" y="1124712"/>
                </a:lnTo>
                <a:lnTo>
                  <a:pt x="140588" y="0"/>
                </a:lnTo>
                <a:close/>
              </a:path>
            </a:pathLst>
          </a:custGeom>
          <a:solidFill>
            <a:srgbClr val="006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9781" y="610108"/>
            <a:ext cx="1871980" cy="1125220"/>
          </a:xfrm>
          <a:custGeom>
            <a:avLst/>
            <a:gdLst/>
            <a:ahLst/>
            <a:cxnLst/>
            <a:rect l="l" t="t" r="r" b="b"/>
            <a:pathLst>
              <a:path w="1871980" h="1125220">
                <a:moveTo>
                  <a:pt x="0" y="0"/>
                </a:moveTo>
                <a:lnTo>
                  <a:pt x="1871649" y="0"/>
                </a:lnTo>
                <a:lnTo>
                  <a:pt x="1871649" y="1124712"/>
                </a:lnTo>
                <a:lnTo>
                  <a:pt x="0" y="112471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9781" y="610108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0" y="0"/>
                </a:moveTo>
                <a:lnTo>
                  <a:pt x="140601" y="14058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9781" y="1594230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69">
                <a:moveTo>
                  <a:pt x="0" y="140589"/>
                </a:moveTo>
                <a:lnTo>
                  <a:pt x="140601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10842" y="610108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69" h="140970">
                <a:moveTo>
                  <a:pt x="140588" y="0"/>
                </a:moveTo>
                <a:lnTo>
                  <a:pt x="0" y="14058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10842" y="1594230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69" h="140969">
                <a:moveTo>
                  <a:pt x="140588" y="140589"/>
                </a:move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20382" y="750697"/>
            <a:ext cx="1590675" cy="843915"/>
          </a:xfrm>
          <a:prstGeom prst="rect">
            <a:avLst/>
          </a:prstGeom>
          <a:solidFill>
            <a:srgbClr val="00AF50"/>
          </a:solidFill>
          <a:ln w="25400">
            <a:solidFill>
              <a:srgbClr val="385D8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</a:pPr>
            <a:r>
              <a:rPr sz="1400" b="1" spc="-5" dirty="0">
                <a:latin typeface="Arial Narrow"/>
                <a:cs typeface="Arial Narrow"/>
              </a:rPr>
              <a:t>Кейс-</a:t>
            </a:r>
            <a:r>
              <a:rPr sz="1400" b="1" spc="-2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технологии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683245" y="82296"/>
            <a:ext cx="1377442" cy="4989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91178" y="172402"/>
            <a:ext cx="2116074" cy="744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Лилия\Desktop\2015-фото\Денеь Нептуна 19.07.16\DSCN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" y="1142999"/>
            <a:ext cx="2583052" cy="1907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Лилия\Desktop\2015-фото\Денеь Нептуна 19.07.16\DSCN0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" y="3276599"/>
            <a:ext cx="2583052" cy="1907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Лилия\Desktop\2015-фото\Денеь Нептуна 19.07.16\DSCN0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4" y="3318163"/>
            <a:ext cx="2616200" cy="1872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Лилия\Desktop\2015-фото\Денеь Нептуна 19.07.16\DSCN06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1156854"/>
            <a:ext cx="2650836" cy="1907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Лилия\Desktop\2015-фото\Денеь Нептуна 19.07.16\DSCN07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8"/>
          <a:stretch/>
        </p:blipFill>
        <p:spPr bwMode="auto">
          <a:xfrm>
            <a:off x="3074888" y="1156854"/>
            <a:ext cx="2604655" cy="1907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1" name="Picture 7" descr="C:\Users\Лилия\Desktop\2015-фото\Денеь Нептуна 19.07.16\DSCN06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58" y="3265436"/>
            <a:ext cx="2633185" cy="1925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39669" cy="12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Лилия\Desktop\2015-фото\Дуслык поделки, снег\DSCN8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2352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илия\Desktop\2015-фото\Дуслык поделки, снег\DSCN8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2860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Лилия\Desktop\2015-фото\Дуслык поделки, снег\DSCN84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/>
          <a:stretch/>
        </p:blipFill>
        <p:spPr bwMode="auto">
          <a:xfrm>
            <a:off x="3207327" y="374072"/>
            <a:ext cx="2320636" cy="1683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E:\ЛИЛИЯ ФОТО\на улице\P10200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0" y="2610127"/>
            <a:ext cx="2520279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prstDash val="sysDot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 descr="E:\ЛИЛИЯ ФОТО\на улице\P10200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05" y="3810000"/>
            <a:ext cx="2845251" cy="1963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 descr="E:\ЛИЛИЯ ФОТО\на улице\P10200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56" y="2414349"/>
            <a:ext cx="2638087" cy="1639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9" descr="J0282928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490977" y="2209800"/>
            <a:ext cx="175333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6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04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990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4198" y="548741"/>
            <a:ext cx="1895475" cy="895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Лилия\Desktop\ф\.thumbnails\14921572926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2600196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лия\Desktop\ф\.thumbnails\14931070671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0" y="2209800"/>
            <a:ext cx="260084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илия\Desktop\ф\.thumbnails\14931087751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962400"/>
            <a:ext cx="2600196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илия\Desktop\ф\.thumbnails\149388221896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707934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илия\Desktop\ф\.thumbnails\149310747440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721" r="23795" b="22952"/>
          <a:stretch/>
        </p:blipFill>
        <p:spPr bwMode="auto">
          <a:xfrm>
            <a:off x="3858426" y="1676400"/>
            <a:ext cx="1427018" cy="14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Лилия\Desktop\ф\.thumbnails\149389136618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209800"/>
            <a:ext cx="26507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Лилия\Desktop\ф\.thumbnails\1493981473215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-2615" r="20921" b="2615"/>
          <a:stretch/>
        </p:blipFill>
        <p:spPr bwMode="auto">
          <a:xfrm>
            <a:off x="3858426" y="3248891"/>
            <a:ext cx="1427018" cy="14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илия\Desktop\ф\.thumbnails\149398147360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8671"/>
          <a:stretch/>
        </p:blipFill>
        <p:spPr bwMode="auto">
          <a:xfrm>
            <a:off x="6000751" y="3962400"/>
            <a:ext cx="265078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Лилия\Desktop\2015-фото\Прогулка Дуслык 02.06.16\DSCN969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98" y="4845627"/>
            <a:ext cx="1846433" cy="1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411" y="980757"/>
            <a:ext cx="2043176" cy="1243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558" y="377867"/>
            <a:ext cx="2971800" cy="2272029"/>
          </a:xfrm>
          <a:prstGeom prst="rect">
            <a:avLst/>
          </a:prstGeom>
          <a:blipFill>
            <a:blip r:embed="rId3" cstate="print"/>
            <a:srcRect/>
            <a:stretch>
              <a:fillRect r="-54612"/>
            </a:stretch>
          </a:blipFill>
          <a:ln w="762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:\Users\Лилия\Desktop\документы\фото\семинар-зож фото\P1130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0999"/>
            <a:ext cx="3048000" cy="2286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илия\Desktop\документы\фото\семинар-зож фото\P1130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209801" cy="234820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лия\Desktop\документы\фото\8 марта гр. Дуслык\P1030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22635" r="27425"/>
          <a:stretch/>
        </p:blipFill>
        <p:spPr bwMode="auto">
          <a:xfrm>
            <a:off x="6477000" y="2979107"/>
            <a:ext cx="2057400" cy="2286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Лилия\Desktop\пожар-фото с занят\SAM_15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3117203"/>
            <a:ext cx="3124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5309" y="295338"/>
            <a:ext cx="2016252" cy="96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2284" y="2971799"/>
            <a:ext cx="2363724" cy="2826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C:\Users\Лилия\Desktop\документы\фото\фото для проекта\SAM_1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338"/>
            <a:ext cx="2513584" cy="191446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лия\Desktop\документы\фото\фото для проекта\SAM_14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15" y="402947"/>
            <a:ext cx="2741647" cy="205623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илия\Desktop\документы\фото\фото для проекта\SAM_14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" y="2623248"/>
            <a:ext cx="2742183" cy="2209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илия\Desktop\документы\фото\Лилиягэ\DSCN03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15" y="2623248"/>
            <a:ext cx="2741647" cy="2209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илия\Desktop\ф\.thumbnails\14985646878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15" y="4966855"/>
            <a:ext cx="2741647" cy="166254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илия\Desktop\ф\.thumbnails\150062097913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" y="4989523"/>
            <a:ext cx="2742183" cy="16398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илия\Desktop\depositphotos_26559461-stock-illustration-theatrical-mas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87900"/>
            <a:ext cx="1415818" cy="113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406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 Narrow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Цветники</vt:lpstr>
      <vt:lpstr>Презентация PowerPoint</vt:lpstr>
      <vt:lpstr>Презентация PowerPoint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32</cp:revision>
  <dcterms:created xsi:type="dcterms:W3CDTF">2017-11-12T20:54:24Z</dcterms:created>
  <dcterms:modified xsi:type="dcterms:W3CDTF">2019-10-01T13:11:09Z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2017-11-12T00:00:00Z</vt:filetime>
  </property>
</Properties>
</file>