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8" r:id="rId5"/>
    <p:sldId id="259" r:id="rId6"/>
    <p:sldId id="260" r:id="rId7"/>
    <p:sldId id="261" r:id="rId8"/>
    <p:sldId id="272" r:id="rId9"/>
    <p:sldId id="273" r:id="rId10"/>
    <p:sldId id="274" r:id="rId11"/>
    <p:sldId id="275" r:id="rId12"/>
    <p:sldId id="262" r:id="rId13"/>
    <p:sldId id="263" r:id="rId14"/>
    <p:sldId id="264" r:id="rId15"/>
    <p:sldId id="265" r:id="rId16"/>
    <p:sldId id="266" r:id="rId17"/>
    <p:sldId id="26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D721-125D-44F0-AF38-553E07D58D07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D4EF-37A3-4F28-AD0D-81FEB0B617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D721-125D-44F0-AF38-553E07D58D07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D4EF-37A3-4F28-AD0D-81FEB0B617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D721-125D-44F0-AF38-553E07D58D07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D4EF-37A3-4F28-AD0D-81FEB0B617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D721-125D-44F0-AF38-553E07D58D07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D4EF-37A3-4F28-AD0D-81FEB0B617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D721-125D-44F0-AF38-553E07D58D07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D4EF-37A3-4F28-AD0D-81FEB0B617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D721-125D-44F0-AF38-553E07D58D07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D4EF-37A3-4F28-AD0D-81FEB0B617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D721-125D-44F0-AF38-553E07D58D07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D4EF-37A3-4F28-AD0D-81FEB0B617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D721-125D-44F0-AF38-553E07D58D07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D4EF-37A3-4F28-AD0D-81FEB0B617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D721-125D-44F0-AF38-553E07D58D07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D4EF-37A3-4F28-AD0D-81FEB0B617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D721-125D-44F0-AF38-553E07D58D07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D4EF-37A3-4F28-AD0D-81FEB0B617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D721-125D-44F0-AF38-553E07D58D07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D4EF-37A3-4F28-AD0D-81FEB0B617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BD721-125D-44F0-AF38-553E07D58D07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ED4EF-37A3-4F28-AD0D-81FEB0B617B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Desktop\&#1087;&#1090;&#1077;&#1085;&#1095;&#1080;&#1082;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Desktop\&#1087;&#1077;&#1085;&#1080;&#1077;%20&#1089;&#1086;&#1083;&#1086;&#1074;&#1100;&#1103;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C:\Users\1\Desktop\&#1096;&#1091;&#1084;%20&#1074;&#1077;&#1090;&#1088;&#1072;.mp3" TargetMode="External"/><Relationship Id="rId1" Type="http://schemas.openxmlformats.org/officeDocument/2006/relationships/audio" Target="file:///C:\Users\1\Desktop\&#1082;&#1086;&#1074;&#1077;&#1088;%20&#1089;&#1072;&#1084;&#1086;&#1083;&#1077;&#1090;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Desktop\&#1096;&#1091;&#1084;%20&#1083;&#1077;&#1089;&#1072;.mp3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zoozel.ru/gallery/images/846600_fony-dlya-prezentacii-po-ek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2492896"/>
            <a:ext cx="87849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</a:rPr>
              <a:t>«СКАЗОЧНАЯ ПОЛЯНКА»</a:t>
            </a:r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827569" y="3116586"/>
            <a:ext cx="74888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B050"/>
                </a:solidFill>
                <a:latin typeface="Comic Sans MS" pitchFamily="66" charset="0"/>
              </a:rPr>
              <a:t>(Подготовительная   группа)</a:t>
            </a: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411760" y="5684917"/>
            <a:ext cx="64807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omic Sans MS" pitchFamily="66" charset="0"/>
                <a:cs typeface="Times New Roman" pitchFamily="18" charset="0"/>
              </a:rPr>
              <a:t>      </a:t>
            </a:r>
            <a:r>
              <a:rPr kumimoji="0" lang="ru-RU" sz="1600" b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Comic Sans MS" pitchFamily="66" charset="0"/>
                <a:cs typeface="Times New Roman" pitchFamily="18" charset="0"/>
              </a:rPr>
              <a:t>Мингалимова</a:t>
            </a:r>
            <a:r>
              <a:rPr kumimoji="0" lang="ru-RU" sz="1600" b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omic Sans MS" pitchFamily="66" charset="0"/>
                <a:cs typeface="Times New Roman" pitchFamily="18" charset="0"/>
              </a:rPr>
              <a:t> Г.С., </a:t>
            </a:r>
            <a:endParaRPr kumimoji="0" lang="ru-RU" sz="1600" b="1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omic Sans MS" pitchFamily="66" charset="0"/>
                <a:cs typeface="Times New Roman" pitchFamily="18" charset="0"/>
              </a:rPr>
              <a:t> </a:t>
            </a:r>
            <a:r>
              <a:rPr kumimoji="0" lang="ru-RU" sz="1600" b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МАДОУ «Детский сад </a:t>
            </a:r>
            <a:r>
              <a:rPr kumimoji="0" lang="ru-RU" sz="1600" b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общеразвивающего</a:t>
            </a:r>
            <a:r>
              <a:rPr kumimoji="0" lang="ru-RU" sz="1600" b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вида №15»,</a:t>
            </a:r>
            <a:r>
              <a:rPr kumimoji="0" lang="ru-RU" sz="1600" b="1" u="none" strike="noStrike" cap="none" normalizeH="0" dirty="0">
                <a:ln>
                  <a:noFill/>
                </a:ln>
                <a:solidFill>
                  <a:srgbClr val="00B05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г. Нижнекамск РТ</a:t>
            </a:r>
            <a:endParaRPr kumimoji="0" lang="ru-RU" sz="1600" b="1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p:transition>
    <p:plus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zoozel.ru/gallery/images/846600_fony-dlya-prezentacii-po-ekologii.jpg"/>
          <p:cNvPicPr>
            <a:picLocks noChangeAspect="1" noChangeArrowheads="1"/>
          </p:cNvPicPr>
          <p:nvPr/>
        </p:nvPicPr>
        <p:blipFill>
          <a:blip r:embed="rId2" cstate="print"/>
          <a:srcRect t="21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6" descr="https://botan.cc/prepod/_bloks/pic/xbubmte-003.png"/>
          <p:cNvPicPr>
            <a:picLocks noChangeAspect="1" noChangeArrowheads="1"/>
          </p:cNvPicPr>
          <p:nvPr/>
        </p:nvPicPr>
        <p:blipFill>
          <a:blip r:embed="rId3" cstate="print"/>
          <a:srcRect l="3240" t="6134" r="3881" b="22714"/>
          <a:stretch>
            <a:fillRect/>
          </a:stretch>
        </p:blipFill>
        <p:spPr bwMode="auto">
          <a:xfrm>
            <a:off x="1907704" y="1484784"/>
            <a:ext cx="5688632" cy="37444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pull dir="r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zoozel.ru/gallery/images/846600_fony-dlya-prezentacii-po-ekologii.jpg"/>
          <p:cNvPicPr>
            <a:picLocks noChangeAspect="1" noChangeArrowheads="1"/>
          </p:cNvPicPr>
          <p:nvPr/>
        </p:nvPicPr>
        <p:blipFill>
          <a:blip r:embed="rId3" cstate="print"/>
          <a:srcRect t="21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://elt-preview.host3.elementy.ru/images/eltjob/bushuev_mai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1484784"/>
            <a:ext cx="5282952" cy="37101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птенчик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27584" y="11247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zoozel.ru/gallery/images/846600_fony-dlya-prezentacii-po-ekologii.jpg"/>
          <p:cNvPicPr>
            <a:picLocks noChangeAspect="1" noChangeArrowheads="1"/>
          </p:cNvPicPr>
          <p:nvPr/>
        </p:nvPicPr>
        <p:blipFill>
          <a:blip r:embed="rId2" cstate="print"/>
          <a:srcRect t="21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11560" y="260648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Игра «Узнай дерево». </a:t>
            </a:r>
          </a:p>
        </p:txBody>
      </p:sp>
      <p:pic>
        <p:nvPicPr>
          <p:cNvPr id="4" name="Рисунок 3" descr="C:\Users\1\Pictures\i (2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700808"/>
            <a:ext cx="2952328" cy="31683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C:\Users\1\Pictures\i (1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59114">
            <a:off x="5202771" y="2371675"/>
            <a:ext cx="2880320" cy="25922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wheel spokes="2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zoozel.ru/gallery/images/846600_fony-dlya-prezentacii-po-ekologii.jpg"/>
          <p:cNvPicPr>
            <a:picLocks noChangeAspect="1" noChangeArrowheads="1"/>
          </p:cNvPicPr>
          <p:nvPr/>
        </p:nvPicPr>
        <p:blipFill>
          <a:blip r:embed="rId2" cstate="print"/>
          <a:srcRect t="21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1\Pictures\i (7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924944"/>
            <a:ext cx="2952328" cy="31683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C:\Users\1\Pictures\i (6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2996952"/>
            <a:ext cx="2952328" cy="31683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C:\Users\1\Pictures\i (5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404664"/>
            <a:ext cx="2952328" cy="31683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wheel spokes="3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zoozel.ru/gallery/images/846600_fony-dlya-prezentacii-po-ekologii.jpg"/>
          <p:cNvPicPr>
            <a:picLocks noChangeAspect="1" noChangeArrowheads="1"/>
          </p:cNvPicPr>
          <p:nvPr/>
        </p:nvPicPr>
        <p:blipFill>
          <a:blip r:embed="rId2" cstate="print"/>
          <a:srcRect t="21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1\Pictures\i (10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628800"/>
            <a:ext cx="2952328" cy="31683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C:\Users\1\Pictures\i (8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75577">
            <a:off x="5079071" y="1763039"/>
            <a:ext cx="2952328" cy="31683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pull dir="l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zoozel.ru/gallery/images/846600_fony-dlya-prezentacii-po-ekologii.jpg"/>
          <p:cNvPicPr>
            <a:picLocks noChangeAspect="1" noChangeArrowheads="1"/>
          </p:cNvPicPr>
          <p:nvPr/>
        </p:nvPicPr>
        <p:blipFill>
          <a:blip r:embed="rId2" cstate="print"/>
          <a:srcRect t="21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1\Pictures\0005306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404664"/>
            <a:ext cx="2952328" cy="31683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 descr="C:\Users\1\Pictures\i (3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708920"/>
            <a:ext cx="2952328" cy="31683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C:\Users\1\Pictures\i (4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2852936"/>
            <a:ext cx="2952328" cy="31683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pull dir="r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zoozel.ru/gallery/images/846600_fony-dlya-prezentacii-po-ekologii.jpg"/>
          <p:cNvPicPr>
            <a:picLocks noChangeAspect="1" noChangeArrowheads="1"/>
          </p:cNvPicPr>
          <p:nvPr/>
        </p:nvPicPr>
        <p:blipFill>
          <a:blip r:embed="rId3" cstate="print"/>
          <a:srcRect t="21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1\Pictures\i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1772816"/>
            <a:ext cx="4392488" cy="31683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пение соловь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99592" y="141277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zoozel.ru/gallery/images/846600_fony-dlya-prezentacii-po-ekologii.jpg"/>
          <p:cNvPicPr>
            <a:picLocks noChangeAspect="1" noChangeArrowheads="1"/>
          </p:cNvPicPr>
          <p:nvPr/>
        </p:nvPicPr>
        <p:blipFill>
          <a:blip r:embed="rId2" cstate="print"/>
          <a:srcRect t="21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Прямоугольник 2"/>
          <p:cNvSpPr/>
          <p:nvPr/>
        </p:nvSpPr>
        <p:spPr>
          <a:xfrm>
            <a:off x="323528" y="404664"/>
            <a:ext cx="83529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Природоохранные знаки</a:t>
            </a:r>
          </a:p>
        </p:txBody>
      </p:sp>
      <p:sp>
        <p:nvSpPr>
          <p:cNvPr id="4" name="Овал 3"/>
          <p:cNvSpPr/>
          <p:nvPr/>
        </p:nvSpPr>
        <p:spPr>
          <a:xfrm>
            <a:off x="1331640" y="3861048"/>
            <a:ext cx="2592288" cy="259228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83568" y="1124744"/>
            <a:ext cx="2592288" cy="259228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932040" y="3861048"/>
            <a:ext cx="2592288" cy="259228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724128" y="1268760"/>
            <a:ext cx="2592288" cy="259228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1403648" y="1340768"/>
            <a:ext cx="1132712" cy="576064"/>
          </a:xfrm>
          <a:prstGeom prst="triangle">
            <a:avLst>
              <a:gd name="adj" fmla="val 45231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1403648" y="1844824"/>
            <a:ext cx="1132712" cy="576064"/>
          </a:xfrm>
          <a:prstGeom prst="triangle">
            <a:avLst>
              <a:gd name="adj" fmla="val 45231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1403648" y="2348880"/>
            <a:ext cx="1132712" cy="576064"/>
          </a:xfrm>
          <a:prstGeom prst="triangle">
            <a:avLst>
              <a:gd name="adj" fmla="val 45231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835696" y="2852936"/>
            <a:ext cx="288032" cy="57606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3581500">
            <a:off x="6986277" y="1422835"/>
            <a:ext cx="966686" cy="771968"/>
          </a:xfrm>
          <a:prstGeom prst="triangle">
            <a:avLst>
              <a:gd name="adj" fmla="val 45231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 rot="20388294" flipH="1">
            <a:off x="7577954" y="2321490"/>
            <a:ext cx="45719" cy="114773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 rot="20388294" flipH="1">
            <a:off x="6564086" y="2250342"/>
            <a:ext cx="45719" cy="111982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 rot="18525651">
            <a:off x="6579781" y="2432644"/>
            <a:ext cx="610564" cy="825208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 rot="5173790">
            <a:off x="6097905" y="2362617"/>
            <a:ext cx="432048" cy="432048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 rot="12988471">
            <a:off x="6386296" y="2218960"/>
            <a:ext cx="432048" cy="432048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 rot="1214141">
            <a:off x="6064023" y="2573020"/>
            <a:ext cx="610564" cy="825208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19585939">
            <a:off x="5715851" y="2349758"/>
            <a:ext cx="2536833" cy="21426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763688" y="4509120"/>
            <a:ext cx="432048" cy="43204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339752" y="5661248"/>
            <a:ext cx="720080" cy="4320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987824" y="4509120"/>
            <a:ext cx="432048" cy="43204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 flipH="1">
            <a:off x="2411760" y="4941168"/>
            <a:ext cx="288032" cy="50405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1835696" y="4653136"/>
            <a:ext cx="216024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3059832" y="4653136"/>
            <a:ext cx="216024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 rot="19585939">
            <a:off x="1599861" y="5167360"/>
            <a:ext cx="2236837" cy="17839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5148064" y="4221088"/>
            <a:ext cx="914400" cy="914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508104" y="5013176"/>
            <a:ext cx="288032" cy="108012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Трапеция 33"/>
          <p:cNvSpPr/>
          <p:nvPr/>
        </p:nvSpPr>
        <p:spPr>
          <a:xfrm>
            <a:off x="6156176" y="5661248"/>
            <a:ext cx="792088" cy="415569"/>
          </a:xfrm>
          <a:prstGeom prst="trapezoi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Трапеция 34"/>
          <p:cNvSpPr/>
          <p:nvPr/>
        </p:nvSpPr>
        <p:spPr>
          <a:xfrm rot="1774417">
            <a:off x="6300192" y="5229200"/>
            <a:ext cx="432048" cy="360040"/>
          </a:xfrm>
          <a:prstGeom prst="trapezoid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 rot="2048378">
            <a:off x="6358264" y="5406429"/>
            <a:ext cx="1082919" cy="86641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 rot="19585939">
            <a:off x="4932459" y="4916663"/>
            <a:ext cx="2376466" cy="19359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://s8.hostingkartinok.com/uploads/images/2017/02/0231e7ea0cd635e278845dd79b95e5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ковер самолет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539552" y="476672"/>
            <a:ext cx="304800" cy="304800"/>
          </a:xfrm>
          <a:prstGeom prst="rect">
            <a:avLst/>
          </a:prstGeom>
        </p:spPr>
      </p:pic>
      <p:pic>
        <p:nvPicPr>
          <p:cNvPr id="8" name="шум ветра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 cstate="print"/>
          <a:stretch>
            <a:fillRect/>
          </a:stretch>
        </p:blipFill>
        <p:spPr>
          <a:xfrm>
            <a:off x="539552" y="5805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3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.habit.ru/_previews/199-forest0_big-5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шум лес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55576" y="551723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3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zoozel.ru/gallery/images/846600_fony-dlya-prezentacii-po-ekologii.jpg"/>
          <p:cNvPicPr>
            <a:picLocks noChangeAspect="1" noChangeArrowheads="1"/>
          </p:cNvPicPr>
          <p:nvPr/>
        </p:nvPicPr>
        <p:blipFill>
          <a:blip r:embed="rId2" cstate="print"/>
          <a:srcRect t="21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129159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cs typeface="Arial" pitchFamily="34" charset="0"/>
              </a:rPr>
              <a:t>Физкультминутка «Три стихии».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Comic Sans MS" pitchFamily="66" charset="0"/>
                <a:cs typeface="Arial" pitchFamily="34" charset="0"/>
              </a:rPr>
              <a:t>Показ картин (слайды) с изображением птиц, рыб, зверей (играет музыка).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cs typeface="Arial" pitchFamily="34" charset="0"/>
              </a:rPr>
              <a:t>Три стихии: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Comic Sans MS" pitchFamily="66" charset="0"/>
                <a:cs typeface="Arial" pitchFamily="34" charset="0"/>
              </a:rPr>
              <a:t>земля, небо, вода - кубики желтого, синего, зелёного цвета.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Comic Sans MS" pitchFamily="66" charset="0"/>
                <a:cs typeface="Arial" pitchFamily="34" charset="0"/>
              </a:rPr>
              <a:t>По окончанию музыки дети бегут к нужной стихии: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2780928"/>
            <a:ext cx="914400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515719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rot="10800000">
            <a:off x="714134" y="3963621"/>
            <a:ext cx="914400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2708920"/>
            <a:ext cx="61744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- звери - земля – зеленого цвета,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- рыбы - вода – желтого цвета,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- птицы – небо – синего цвета.</a:t>
            </a:r>
          </a:p>
        </p:txBody>
      </p:sp>
    </p:spTree>
  </p:cSld>
  <p:clrMapOvr>
    <a:masterClrMapping/>
  </p:clrMapOvr>
  <p:transition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zoozel.ru/gallery/images/846600_fony-dlya-prezentacii-po-ekologii.jpg"/>
          <p:cNvPicPr>
            <a:picLocks noChangeAspect="1" noChangeArrowheads="1"/>
          </p:cNvPicPr>
          <p:nvPr/>
        </p:nvPicPr>
        <p:blipFill>
          <a:blip r:embed="rId2" cstate="print"/>
          <a:srcRect t="21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http://giftedbaby.net/wp-content/uploads/2014/05/%D0%93%D0%9E%D0%9B%D0%A3%D0%91%D0%AC.jpg"/>
          <p:cNvPicPr>
            <a:picLocks noChangeAspect="1" noChangeArrowheads="1"/>
          </p:cNvPicPr>
          <p:nvPr/>
        </p:nvPicPr>
        <p:blipFill>
          <a:blip r:embed="rId3" cstate="print"/>
          <a:srcRect b="18584"/>
          <a:stretch>
            <a:fillRect/>
          </a:stretch>
        </p:blipFill>
        <p:spPr bwMode="auto">
          <a:xfrm>
            <a:off x="1835696" y="1484784"/>
            <a:ext cx="5688632" cy="37444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zoozel.ru/gallery/images/846600_fony-dlya-prezentacii-po-ekologii.jpg"/>
          <p:cNvPicPr>
            <a:picLocks noChangeAspect="1" noChangeArrowheads="1"/>
          </p:cNvPicPr>
          <p:nvPr/>
        </p:nvPicPr>
        <p:blipFill>
          <a:blip r:embed="rId2" cstate="print"/>
          <a:srcRect t="21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2" name="AutoShape 2" descr="http://kolyan.net/uploads/posts/2010-01/1262831908_5971df1182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http://kolyan.net/uploads/posts/2010-01/1262831908_5971df1182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8" name="Picture 8" descr="http://animalsfoto.com/photo/b0/b05325faa16a581371a70c868d8ee2e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340768"/>
            <a:ext cx="5688632" cy="37444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zoozel.ru/gallery/images/846600_fony-dlya-prezentacii-po-ekologii.jpg"/>
          <p:cNvPicPr>
            <a:picLocks noChangeAspect="1" noChangeArrowheads="1"/>
          </p:cNvPicPr>
          <p:nvPr/>
        </p:nvPicPr>
        <p:blipFill>
          <a:blip r:embed="rId2" cstate="print"/>
          <a:srcRect t="21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00" name="Picture 4" descr="https://ds04.infourok.ru/uploads/ex/0e40/0001bbef-04413de7/img5.jpg"/>
          <p:cNvPicPr>
            <a:picLocks noChangeAspect="1" noChangeArrowheads="1"/>
          </p:cNvPicPr>
          <p:nvPr/>
        </p:nvPicPr>
        <p:blipFill>
          <a:blip r:embed="rId3" cstate="print"/>
          <a:srcRect l="5113" t="12600" r="4326" b="21998"/>
          <a:stretch>
            <a:fillRect/>
          </a:stretch>
        </p:blipFill>
        <p:spPr bwMode="auto">
          <a:xfrm>
            <a:off x="1907704" y="1412776"/>
            <a:ext cx="5616624" cy="3384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zoozel.ru/gallery/images/846600_fony-dlya-prezentacii-po-ekologii.jpg"/>
          <p:cNvPicPr>
            <a:picLocks noChangeAspect="1" noChangeArrowheads="1"/>
          </p:cNvPicPr>
          <p:nvPr/>
        </p:nvPicPr>
        <p:blipFill>
          <a:blip r:embed="rId2" cstate="print"/>
          <a:srcRect t="21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6" descr="http://333v.ru/uploads/7c/7c4d2d6ecba91341441258ec9b53ef2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556792"/>
            <a:ext cx="5688632" cy="37444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pull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zoozel.ru/gallery/images/846600_fony-dlya-prezentacii-po-ekologii.jpg"/>
          <p:cNvPicPr>
            <a:picLocks noChangeAspect="1" noChangeArrowheads="1"/>
          </p:cNvPicPr>
          <p:nvPr/>
        </p:nvPicPr>
        <p:blipFill>
          <a:blip r:embed="rId2" cstate="print"/>
          <a:srcRect t="21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://img-fotki.yandex.ru/get/25/87196971.25/0_78fde_e2110d5d_XL"/>
          <p:cNvPicPr>
            <a:picLocks noChangeAspect="1" noChangeArrowheads="1"/>
          </p:cNvPicPr>
          <p:nvPr/>
        </p:nvPicPr>
        <p:blipFill>
          <a:blip r:embed="rId3" cstate="print"/>
          <a:srcRect b="22641"/>
          <a:stretch>
            <a:fillRect/>
          </a:stretch>
        </p:blipFill>
        <p:spPr bwMode="auto">
          <a:xfrm>
            <a:off x="1763688" y="1484784"/>
            <a:ext cx="6048672" cy="3600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pull dir="ld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107</Words>
  <Application>Microsoft Office PowerPoint</Application>
  <PresentationFormat>Экран (4:3)</PresentationFormat>
  <Paragraphs>19</Paragraphs>
  <Slides>17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Comic Sans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Гулия Саубановна</dc:creator>
  <cp:lastModifiedBy>User</cp:lastModifiedBy>
  <cp:revision>27</cp:revision>
  <dcterms:created xsi:type="dcterms:W3CDTF">2017-06-12T16:40:47Z</dcterms:created>
  <dcterms:modified xsi:type="dcterms:W3CDTF">2019-10-01T13:07:00Z</dcterms:modified>
</cp:coreProperties>
</file>